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Inter Light"/>
      <p:regular r:id="rId23"/>
      <p:bold r:id="rId24"/>
      <p:italic r:id="rId25"/>
      <p:boldItalic r:id="rId26"/>
    </p:embeddedFont>
    <p:embeddedFont>
      <p:font typeface="Roboto"/>
      <p:regular r:id="rId27"/>
      <p:bold r:id="rId28"/>
      <p:italic r:id="rId29"/>
      <p:boldItalic r:id="rId30"/>
    </p:embeddedFont>
    <p:embeddedFont>
      <p:font typeface="Inter"/>
      <p:regular r:id="rId31"/>
      <p:bold r:id="rId32"/>
      <p:italic r:id="rId33"/>
      <p:boldItalic r:id="rId34"/>
    </p:embeddedFont>
    <p:embeddedFont>
      <p:font typeface="Helvetica Neue"/>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Inter-regular.fntdata"/><Relationship Id="rId30" Type="http://schemas.openxmlformats.org/officeDocument/2006/relationships/font" Target="fonts/Roboto-boldItalic.fntdata"/><Relationship Id="rId33" Type="http://schemas.openxmlformats.org/officeDocument/2006/relationships/font" Target="fonts/Inter-italic.fntdata"/><Relationship Id="rId32" Type="http://schemas.openxmlformats.org/officeDocument/2006/relationships/font" Target="fonts/Inter-bold.fntdata"/><Relationship Id="rId35" Type="http://schemas.openxmlformats.org/officeDocument/2006/relationships/font" Target="fonts/HelveticaNeue-regular.fntdata"/><Relationship Id="rId34" Type="http://schemas.openxmlformats.org/officeDocument/2006/relationships/font" Target="fonts/Inter-boldItalic.fntdata"/><Relationship Id="rId37" Type="http://schemas.openxmlformats.org/officeDocument/2006/relationships/font" Target="fonts/HelveticaNeue-italic.fntdata"/><Relationship Id="rId36" Type="http://schemas.openxmlformats.org/officeDocument/2006/relationships/font" Target="fonts/HelveticaNeue-bold.fntdata"/><Relationship Id="rId38" Type="http://schemas.openxmlformats.org/officeDocument/2006/relationships/font" Target="fonts/HelveticaNeue-bold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InterLight-bold.fntdata"/><Relationship Id="rId23" Type="http://schemas.openxmlformats.org/officeDocument/2006/relationships/font" Target="fonts/InterLight-regular.fntdata"/><Relationship Id="rId26" Type="http://schemas.openxmlformats.org/officeDocument/2006/relationships/font" Target="fonts/InterLight-boldItalic.fntdata"/><Relationship Id="rId25" Type="http://schemas.openxmlformats.org/officeDocument/2006/relationships/font" Target="fonts/InterLight-italic.fntdata"/><Relationship Id="rId28" Type="http://schemas.openxmlformats.org/officeDocument/2006/relationships/font" Target="fonts/Roboto-bold.fntdata"/><Relationship Id="rId27" Type="http://schemas.openxmlformats.org/officeDocument/2006/relationships/font" Target="fonts/Roboto-regular.fntdata"/><Relationship Id="rId29" Type="http://schemas.openxmlformats.org/officeDocument/2006/relationships/font" Target="fonts/Roboto-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3" name="Google Shape;55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3" name="Google Shape;74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Domain Specific Language - a language that is designed to tackle a specific set of problems rather than a more </a:t>
            </a:r>
            <a:r>
              <a:rPr lang="en-US"/>
              <a:t>generally</a:t>
            </a:r>
            <a:r>
              <a:rPr lang="en-US"/>
              <a:t> applicable language. </a:t>
            </a:r>
            <a:endParaRPr/>
          </a:p>
          <a:p>
            <a:pPr indent="0" lvl="0" marL="0" rtl="0" algn="l">
              <a:lnSpc>
                <a:spcPct val="100000"/>
              </a:lnSpc>
              <a:spcBef>
                <a:spcPts val="0"/>
              </a:spcBef>
              <a:spcAft>
                <a:spcPts val="0"/>
              </a:spcAft>
              <a:buSzPts val="1400"/>
              <a:buNone/>
            </a:pPr>
            <a:r>
              <a:rPr lang="en-US"/>
              <a:t>Parallelism, the idea of running multiple jobs or workflows simultaneously across many compute environments.</a:t>
            </a:r>
            <a:endParaRPr/>
          </a:p>
          <a:p>
            <a:pPr indent="0" lvl="0" marL="0" rtl="0" algn="l">
              <a:lnSpc>
                <a:spcPct val="100000"/>
              </a:lnSpc>
              <a:spcBef>
                <a:spcPts val="0"/>
              </a:spcBef>
              <a:spcAft>
                <a:spcPts val="0"/>
              </a:spcAft>
              <a:buSzPts val="1400"/>
              <a:buNone/>
            </a:pPr>
            <a:r>
              <a:rPr lang="en-US"/>
              <a:t>Re-entrancy, which allows a job or series of tasks to be resumed up to their most progressed point in a given run, allows for the flexibility of the pipelines so there is a failsafe (just because nothing that is automated is ever perfect).</a:t>
            </a:r>
            <a:endParaRPr/>
          </a:p>
          <a:p>
            <a:pPr indent="0" lvl="0" marL="0" rtl="0" algn="l">
              <a:lnSpc>
                <a:spcPct val="100000"/>
              </a:lnSpc>
              <a:spcBef>
                <a:spcPts val="0"/>
              </a:spcBef>
              <a:spcAft>
                <a:spcPts val="0"/>
              </a:spcAft>
              <a:buSzPts val="1400"/>
              <a:buNone/>
            </a:pPr>
            <a:r>
              <a:rPr lang="en-US"/>
              <a:t>Reproducibility, which enables all users of the pipelines to autonomously document all aspect of their run for cases in which results may need to be reproduced. </a:t>
            </a:r>
            <a:endParaRPr/>
          </a:p>
        </p:txBody>
      </p:sp>
      <p:sp>
        <p:nvSpPr>
          <p:cNvPr id="750" name="Google Shape;750;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30a4367a9b4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30a4367a9b4_0_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start with a scenario displayed using our actors Ashley and Markus. </a:t>
            </a:r>
            <a:r>
              <a:rPr lang="en-US"/>
              <a:t>Ashley</a:t>
            </a:r>
            <a:r>
              <a:rPr lang="en-US"/>
              <a:t> is an ambitious PI that works very closely with her bioinformatician Markus. Ashley designs an experiment for RNA sequencing and sends her samples out to a third-party to produce her sequencing data. The company gets back to Ashley with the data and it is safe, secure, and high quality. </a:t>
            </a:r>
            <a:br>
              <a:rPr lang="en-US"/>
            </a:br>
            <a:br>
              <a:rPr lang="en-US"/>
            </a:br>
            <a:r>
              <a:rPr lang="en-US"/>
              <a:t>- Mention that the data at this point is in its raw state, and there have been many steps taken to ensure there is redundancy and data fidelity. This is key to ensure we have a </a:t>
            </a:r>
            <a:r>
              <a:rPr lang="en-US"/>
              <a:t>safety</a:t>
            </a:r>
            <a:r>
              <a:rPr lang="en-US"/>
              <a:t> measure on something that was, expensive and took a lot of time and effort to produce.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now that Ashley has her data she sends it to Markus and communicates with him a series of questions she has for the data set. **Maybe she is interested in the effect between some variables she controlled for, or is interested in the progression of a certain cell type/pathway within her organisms model**. Markus is a highly skilled bioinformatician and has worked within the industry for years, so he does what he has always done and sourced all of his knowledge to identify the tools he needs to use to answer Ashley’s questions. This is second nature for Markus, he spends a little time setting up the tools, he runs his analysis, and finally reports back to Ashley. And voila! they were able to produce a publication from their findings and Markus’s.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This is fantastic, but unfortunately, often times when operating on data analysis projects such as these, the web of functional units becomes too complex and dense to </a:t>
            </a:r>
            <a:r>
              <a:rPr lang="en-US"/>
              <a:t>capture every manual decision, software, or underlying dependence used in the workflow (even for the most skilled and organized programmers or scientist’s). The redundancy and fidelity of the data at this step in the project is hanging on by a mere thread. Which when counting the operational hours used to produce the analysis, it’s probably a comparable cost to the generation of the raw data in the first stage. So one would think we would treat the processed data with a comparable integrity to the handling of our raw data.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Markus does such a great job on this project he ends up attracting attention from other lab groups. And eventually gets an offer he just can’t refuse. Ashley thinks that’s no biggie and hires a new bioinformatician Susan. Susan and Ashley receive feedback from reviewers on the mentioned publication and they bring to their attention a new analysis method that is being used in field on sequencing data to provide them with some alternative insight into the samples biology. This would be super exciting, if Susan knew where to start. But unfortunately, Markus was not very robust with his documentation and some of the intermediate files produced by him are very ambiguous, so she’s not sure what tools to use to bring the project back to a point where she can proceed with the reviewers request. </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This reproducibility problem within the industry was highlighted by some recent papers and is really one of the largest problems that nextflow aims to conquer. Now I’m going mention some technical jargon that people can look into on their own time, but I will vaguely summarize so you can understand how nextflow addresses this problem. In my eyes their are three major components that is </a:t>
            </a:r>
            <a:endParaRPr/>
          </a:p>
          <a:p>
            <a:pPr indent="-317500" lvl="1" marL="914400" rtl="0" algn="l">
              <a:spcBef>
                <a:spcPts val="0"/>
              </a:spcBef>
              <a:spcAft>
                <a:spcPts val="0"/>
              </a:spcAft>
              <a:buSzPts val="1400"/>
              <a:buChar char="-"/>
            </a:pPr>
            <a:r>
              <a:rPr b="1" lang="en-US"/>
              <a:t>Containerization</a:t>
            </a:r>
            <a:r>
              <a:rPr lang="en-US"/>
              <a:t>: explain how its similar to an isolated environment or a snapshot of everything included in the software used in the analysis. Mention that a large portion of our analyses stem from community or open-source programs that we do not manage. So in order to control the records and traceability of a program used we need to be able to refer back to the exact version of a tool used and any underlying dependencies that tool may use (THE ICEBERG)</a:t>
            </a:r>
            <a:endParaRPr/>
          </a:p>
          <a:p>
            <a:pPr indent="-317500" lvl="1" marL="914400" rtl="0" algn="l">
              <a:spcBef>
                <a:spcPts val="0"/>
              </a:spcBef>
              <a:spcAft>
                <a:spcPts val="0"/>
              </a:spcAft>
              <a:buSzPts val="1400"/>
              <a:buChar char="-"/>
            </a:pPr>
            <a:r>
              <a:rPr b="1" lang="en-US"/>
              <a:t>Version Control</a:t>
            </a:r>
            <a:r>
              <a:rPr lang="en-US"/>
              <a:t>: Often times the development of an analysis is not exactly how we first envisioned it, there is a iterative refinement and recalibration that may greatly affect the output data. If that malleable process is not captured or recorded it may lead to conflicts later on when trying to retrace your steps.</a:t>
            </a:r>
            <a:endParaRPr/>
          </a:p>
          <a:p>
            <a:pPr indent="-317500" lvl="1" marL="914400" rtl="0" algn="l">
              <a:spcBef>
                <a:spcPts val="0"/>
              </a:spcBef>
              <a:spcAft>
                <a:spcPts val="0"/>
              </a:spcAft>
              <a:buSzPts val="1400"/>
              <a:buChar char="-"/>
            </a:pPr>
            <a:r>
              <a:rPr b="1" lang="en-US"/>
              <a:t>Parameter Reporting</a:t>
            </a:r>
            <a:r>
              <a:rPr lang="en-US"/>
              <a:t>: Kinda playing off that same theme of a gradual development process, we might try different combinations of inputs into a different tool to ask the same question but maybe with a slightly different scope or adjustment (black box example, only control over input, almost impossible to trace functionality, nor should you have to). If those values or minor details aren’t captured, it makes it very hard to exactly reproduce a previous output. </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30a4367a9b4_0_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30a4367a9b4_0_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our next use-case Susan has settled in to her role with the research group and now wants to start correcting some of </a:t>
            </a:r>
            <a:r>
              <a:rPr lang="en-US"/>
              <a:t>Markus's</a:t>
            </a:r>
            <a:r>
              <a:rPr lang="en-US"/>
              <a:t> </a:t>
            </a:r>
            <a:r>
              <a:rPr lang="en-US"/>
              <a:t>malpractices</a:t>
            </a:r>
            <a:r>
              <a:rPr lang="en-US"/>
              <a:t>. She decides that it’s time to create a pipeline that is reproducible so that if she leaves, or wants to revisit the analysis at a later date, no matter the case, the user will be able to reproduce her results. (click through) . Now that it’s constructed, she starts processing some sequencing samples through the pipeline, but she ends realizing she made a typo in the parameter file (whoops, we are all human, everyone is capable of making mistakes). She ended up using the wrong reference genome to align her sequencing reads to (it’s okay susan I myself have made this mistake before). Unfortunately, the pipeline output is pretty much useless, and the intermediate files are not organized in any sort of functional manner (this is a real problem that people within these given roles often face as they are trying to toggle and orchestrate analyses such as these “show eager”. It’s almost impossible to re-calibrate after an error that has such high network centrality within your analysis. Custom pipelining aims to tackle the reproducibility of these problems, but you can still be burned by user-error and end up having to absorb lost resources, effort, and time from a </a:t>
            </a:r>
            <a:r>
              <a:rPr lang="en-US"/>
              <a:t>failed</a:t>
            </a:r>
            <a:r>
              <a:rPr lang="en-US"/>
              <a:t> run.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way Susan can overcome this issue is by using a language like Nextflow to manage her pipelines order and function, and also track the progress of any given run through the pipeline. Through the use of what nextflow calls a run’s </a:t>
            </a:r>
            <a:r>
              <a:rPr b="1" lang="en-US"/>
              <a:t>work directory</a:t>
            </a:r>
            <a:r>
              <a:rPr lang="en-US"/>
              <a:t>, we can store all intermediate inputs and outputs of the pipeline and index them by the tool or program used to create or use them. This indexing, which is really just a history of your most previous run, can then be used if the user or Susan in this case wants to change something about the run and then resume. Nexrflow allows it’s users to cache or remember any progress made by the last run, that was untouched or unaffected by the most recent changes. This pillar also upholds data safety principles that we discussed with reproducibility. For example, its Friday and you make some progress on a run using a set of programs but you hit a failure point at say… 4:30… it’s likely you aren’t going to want to try and find the source of said error until Monday. So you hang, it up for the weekend, but some developers of a program you were using in the run </a:t>
            </a:r>
            <a:r>
              <a:rPr lang="en-US"/>
              <a:t>decide</a:t>
            </a:r>
            <a:r>
              <a:rPr lang="en-US"/>
              <a:t> they are gonna be the weekend warriors and update their program which changes it’s functionality on Saturday night. You blindly stumble back in on Monday and resume your run, and if you weren’t completely plugged in on the updates of programs in your pipeline over the weekend, you would miss the fact that one of your programs is now operating slightly different affecting your results. However, nextflow even has fail-safes built in for that super extreme-not-very-likely scenario, where that process using the updated tool will have to be re-run in order for the workflow to complete.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30a4367a9b4_0_1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30a4367a9b4_0_1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Ashley and the group had another project come across their plate, but didn’t have enough resources or workers to delegate the project internally. So they decided to hire a third-party group to handle the analysis. Just so happens, that is the company that Markus had left them for (kinda awkward.). The group had conducted a seq study on 6 different mouse models and used that preliminary data to apply for a grant. The grant review board gave them their feedback and really doc’d them a lot of points for underwhelming statistical significance in their discovery. So… Ashley decided to handle that problem, </a:t>
            </a:r>
            <a:r>
              <a:rPr lang="en-US"/>
              <a:t>which….</a:t>
            </a:r>
            <a:r>
              <a:rPr lang="en-US"/>
              <a:t> posed a tall task for Markus and his new </a:t>
            </a:r>
            <a:r>
              <a:rPr lang="en-US"/>
              <a:t>company</a:t>
            </a:r>
            <a:r>
              <a:rPr lang="en-US"/>
              <a:t> to address.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 begins processing mouse the data sample-by-sample using his companies SOP’s and programs to handle the data. A month later he finishes the project and sends Ashley’s lab a bill for x amount of dollars (I’m sure some of you can fill in the blanks from experience) which uses way more of their total operating bill for the project than they originally intended.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However, if the group had </a:t>
            </a:r>
            <a:r>
              <a:rPr lang="en-US"/>
              <a:t>outsourced their analysis to company devoted to utilizing nextflow pipelines, they would have been able to complete the processing in 1/n samples the time (and probably cost). This is achieved by nextflow allowing for the orchestration of it’s pipelines via batch schedulers. This means that each process that gets initiated throughout the pipeline gets its own compute environment with isolated resources to conduct the job irrespective of any other job or program being run.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technical components that nextflow uses to achieve such a feature are data structures known as channels, process’s, and workflows which run a given program defined by the developer.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7" name="Google Shape;977;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3" name="Google Shape;99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30b79040ad0_0_1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5" name="Google Shape;1055;g30b79040ad0_0_1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30b79040ad0_0_6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61" name="Google Shape;1161;g30b79040ad0_0_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en-US"/>
              <a:t>In the context of the work a bioinformatician or data analyst may conduct, it is the process of ….</a:t>
            </a:r>
            <a:endParaRPr/>
          </a:p>
          <a:p>
            <a:pPr indent="-317500" lvl="0" marL="457200" rtl="0" algn="l">
              <a:lnSpc>
                <a:spcPct val="100000"/>
              </a:lnSpc>
              <a:spcBef>
                <a:spcPts val="0"/>
              </a:spcBef>
              <a:spcAft>
                <a:spcPts val="0"/>
              </a:spcAft>
              <a:buSzPts val="1400"/>
              <a:buChar char="-"/>
            </a:pPr>
            <a:r>
              <a:rPr lang="en-US"/>
              <a:t>And these workflows may utilize super large files that take forever to download and yet begin to process </a:t>
            </a:r>
            <a:endParaRPr/>
          </a:p>
          <a:p>
            <a:pPr indent="-317500" lvl="0" marL="457200" rtl="0" algn="l">
              <a:lnSpc>
                <a:spcPct val="100000"/>
              </a:lnSpc>
              <a:spcBef>
                <a:spcPts val="0"/>
              </a:spcBef>
              <a:spcAft>
                <a:spcPts val="0"/>
              </a:spcAft>
              <a:buSzPts val="1400"/>
              <a:buChar char="-"/>
            </a:pPr>
            <a:r>
              <a:rPr lang="en-US"/>
              <a:t>Additionally the process or function or tool you may use to parse </a:t>
            </a:r>
            <a:r>
              <a:rPr lang="en-US"/>
              <a:t>the data may span across many different languages, ….. just being some of them </a:t>
            </a:r>
            <a:endParaRPr/>
          </a:p>
          <a:p>
            <a:pPr indent="-317500" lvl="0" marL="457200" rtl="0" algn="l">
              <a:lnSpc>
                <a:spcPct val="100000"/>
              </a:lnSpc>
              <a:spcBef>
                <a:spcPts val="0"/>
              </a:spcBef>
              <a:spcAft>
                <a:spcPts val="0"/>
              </a:spcAft>
              <a:buSzPts val="1400"/>
              <a:buChar char="-"/>
            </a:pPr>
            <a:r>
              <a:rPr lang="en-US"/>
              <a:t>These workflows may also be non-linear an have many branches, merge points, and loads of output files, on top of that we as the programmers are expected to track and maintain everything that is happening under the hood for diligent reporting.</a:t>
            </a:r>
            <a:endParaRPr/>
          </a:p>
          <a:p>
            <a:pPr indent="-317500" lvl="0" marL="457200" rtl="0" algn="l">
              <a:lnSpc>
                <a:spcPct val="100000"/>
              </a:lnSpc>
              <a:spcBef>
                <a:spcPts val="0"/>
              </a:spcBef>
              <a:spcAft>
                <a:spcPts val="0"/>
              </a:spcAft>
              <a:buSzPts val="1400"/>
              <a:buChar char="-"/>
            </a:pPr>
            <a:r>
              <a:rPr lang="en-US"/>
              <a:t>This costs a ton of added time and effort to effectively manage or tackle each of these problems. To overcome these our core and many others around the world have begun to embed our workflow management using a programming language called NEXTFLOW!</a:t>
            </a:r>
            <a:endParaRPr/>
          </a:p>
        </p:txBody>
      </p:sp>
      <p:sp>
        <p:nvSpPr>
          <p:cNvPr id="559" name="Google Shape;559;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en-US"/>
              <a:t>Ill talk a little further on what each of those points mean soon. </a:t>
            </a:r>
            <a:endParaRPr/>
          </a:p>
          <a:p>
            <a:pPr indent="-317500" lvl="0" marL="457200" rtl="0" algn="l">
              <a:lnSpc>
                <a:spcPct val="100000"/>
              </a:lnSpc>
              <a:spcBef>
                <a:spcPts val="0"/>
              </a:spcBef>
              <a:spcAft>
                <a:spcPts val="0"/>
              </a:spcAft>
              <a:buSzPts val="1400"/>
              <a:buChar char="-"/>
            </a:pPr>
            <a:r>
              <a:rPr lang="en-US"/>
              <a:t>But Nextflow is categorized as a Domain Specific Language, which really just means it aims to provide a solution to some problems that the industry currently faces with best programming practices. </a:t>
            </a:r>
            <a:endParaRPr/>
          </a:p>
          <a:p>
            <a:pPr indent="-317500" lvl="0" marL="457200" rtl="0" algn="l">
              <a:lnSpc>
                <a:spcPct val="100000"/>
              </a:lnSpc>
              <a:spcBef>
                <a:spcPts val="0"/>
              </a:spcBef>
              <a:spcAft>
                <a:spcPts val="0"/>
              </a:spcAft>
              <a:buSzPts val="1400"/>
              <a:buChar char="-"/>
            </a:pPr>
            <a:r>
              <a:rPr lang="en-US"/>
              <a:t>As a whole Nextflow allows users, and programmers to run and write pipelines to carry </a:t>
            </a:r>
            <a:r>
              <a:rPr lang="en-US"/>
              <a:t>out</a:t>
            </a:r>
            <a:r>
              <a:rPr lang="en-US"/>
              <a:t> some sort of data analysis in ways that are highly reproducible, meaning anyone should be able to reproduce the work you generated from a nextflow pipeline, highly portable, so that tools may be re-used and plugged or placed in any analysis </a:t>
            </a:r>
            <a:r>
              <a:rPr lang="en-US"/>
              <a:t>where applicable ( Joel told us a “joke” one time that went something like “why did the developer write their own alignment quantification tool? … because the 1000 existing ones juuuuuussssst didn’t have that one feature that they were looking for….” ). But this is a real issue within the current landscape of bioinformatics, there are 10+ tools that exists that all aim to solve the same problem. With nextflow (and the community built behind it) there is much less redundancy and each published tool is designed in a way that they can be used on any data type they accept plus the flexibility of any additional parameters.</a:t>
            </a:r>
            <a:endParaRPr/>
          </a:p>
          <a:p>
            <a:pPr indent="-317500" lvl="0" marL="457200" rtl="0" algn="l">
              <a:lnSpc>
                <a:spcPct val="100000"/>
              </a:lnSpc>
              <a:spcBef>
                <a:spcPts val="0"/>
              </a:spcBef>
              <a:spcAft>
                <a:spcPts val="0"/>
              </a:spcAft>
              <a:buSzPts val="1400"/>
              <a:buChar char="-"/>
            </a:pPr>
            <a:r>
              <a:rPr lang="en-US"/>
              <a:t>Furthermore, nextflow pipelines are extremely scalable as long as you have the necessary compute resources available to run each of the tools designated within a pipeline. </a:t>
            </a:r>
            <a:endParaRPr/>
          </a:p>
        </p:txBody>
      </p:sp>
      <p:sp>
        <p:nvSpPr>
          <p:cNvPr id="574" name="Google Shape;574;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en-US"/>
              <a:t>Only a small piece of the larger problem is displayed to the viewer. The </a:t>
            </a:r>
            <a:r>
              <a:rPr lang="en-US"/>
              <a:t>majority</a:t>
            </a:r>
            <a:r>
              <a:rPr lang="en-US"/>
              <a:t> of the problem lies beneath what is immediately obvious.</a:t>
            </a:r>
            <a:endParaRPr/>
          </a:p>
          <a:p>
            <a:pPr indent="-317500" lvl="0" marL="457200" rtl="0" algn="l">
              <a:lnSpc>
                <a:spcPct val="100000"/>
              </a:lnSpc>
              <a:spcBef>
                <a:spcPts val="0"/>
              </a:spcBef>
              <a:spcAft>
                <a:spcPts val="0"/>
              </a:spcAft>
              <a:buSzPts val="1400"/>
              <a:buChar char="-"/>
            </a:pPr>
            <a:r>
              <a:rPr lang="en-US"/>
              <a:t>I don’t know if many of you are familiar with what is known as a programs </a:t>
            </a:r>
            <a:r>
              <a:rPr lang="en-US"/>
              <a:t>dependency, but in simple terms they are software packages that a tool may call upon for a function or data structure that helps the tool operate. And each dependency can have numerous iterations or versions that may very slightly but affect the overall output from the program. These minor details are often overlooked and tend to be that portion of the iceberg that isn’t in plain sight but is vast and contributes greatly to the makeup as a whole. </a:t>
            </a:r>
            <a:endParaRPr/>
          </a:p>
        </p:txBody>
      </p:sp>
      <p:sp>
        <p:nvSpPr>
          <p:cNvPr id="589" name="Google Shape;58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To get back to this idea of Nextflow being a language, a runtime and community, I really want to stress that you do not need to know python, R bash, or any of these other programming languages to read, use, or even write a nextflow </a:t>
            </a:r>
            <a:r>
              <a:rPr lang="en-US"/>
              <a:t>pipeline.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Most simply nextflow is a task orchestrator that operates using dataflow programming ( so we are orchestrating or managing how the data moves through a series of tools, but we aren’t necessarily making many changes to the data directly when we design a pipeline )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And to bring it back to portability, the reason we can plug and paste these tools into our pipelines with no additional software alignments or dependency debugging is by using software management services such as docker, singularity, and conda. These services take everything needed to run a program, app, or tool and bundles it all up into a stable function unit called a container ( shipping container analogy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There is also built in version control  so that each iteration of a pipeline is captured incase you need or want to use a past version or the most recent.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And lastly nextflow is a run time and what that means is that the launching of jobs and tasks within a designed compute environment (whether aws’s infrastructure, google, microsoft azure, or even integration with a slurm manager on your own local cluster) each one of those platforms has already been integrated within nextflows functionality so there's no need to migrate from where you currently access your compute resources.</a:t>
            </a:r>
            <a:endParaRPr/>
          </a:p>
        </p:txBody>
      </p:sp>
      <p:sp>
        <p:nvSpPr>
          <p:cNvPr id="601" name="Google Shape;60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30b79040ad0_0_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30b79040ad0_0_7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SzPts val="1400"/>
              <a:buChar char="-"/>
            </a:pPr>
            <a:r>
              <a:rPr lang="en-US"/>
              <a:t>As a brief graphical example, we take a look at our </a:t>
            </a:r>
            <a:r>
              <a:rPr lang="en-US"/>
              <a:t>common</a:t>
            </a:r>
            <a:r>
              <a:rPr lang="en-US"/>
              <a:t> bioinformatician, who receives sequencing data</a:t>
            </a:r>
            <a:endParaRPr/>
          </a:p>
          <a:p>
            <a:pPr indent="-317500" lvl="0" marL="457200" rtl="0" algn="l">
              <a:spcBef>
                <a:spcPts val="0"/>
              </a:spcBef>
              <a:spcAft>
                <a:spcPts val="0"/>
              </a:spcAft>
              <a:buSzPts val="1400"/>
              <a:buChar char="-"/>
            </a:pPr>
            <a:r>
              <a:rPr lang="en-US"/>
              <a:t>Learns about a tool for sequence </a:t>
            </a:r>
            <a:r>
              <a:rPr lang="en-US"/>
              <a:t>quality</a:t>
            </a:r>
            <a:r>
              <a:rPr lang="en-US"/>
              <a:t> control such as FASTQC, with </a:t>
            </a:r>
            <a:r>
              <a:rPr lang="en-US"/>
              <a:t>this</a:t>
            </a:r>
            <a:r>
              <a:rPr lang="en-US"/>
              <a:t> learning the bioinformatician needs to read the dense documents to identify applicable parameters, functionality, etc. they then should document everything they have learned about the tool, record additional files used, versions of the tool, versions of those pesky </a:t>
            </a:r>
            <a:r>
              <a:rPr lang="en-US"/>
              <a:t>dependencies, and I’m sure I’m not covering everything. But in the end they produce a plot that conveys some interpretation of the data. </a:t>
            </a:r>
            <a:endParaRPr/>
          </a:p>
          <a:p>
            <a:pPr indent="-317500" lvl="0" marL="457200" rtl="0" algn="l">
              <a:spcBef>
                <a:spcPts val="0"/>
              </a:spcBef>
              <a:spcAft>
                <a:spcPts val="0"/>
              </a:spcAft>
              <a:buSzPts val="1400"/>
              <a:buChar char="-"/>
            </a:pPr>
            <a:r>
              <a:rPr lang="en-US"/>
              <a:t>They then take this output data and move to the next tool (maybe it’s star and they are going to align the data), repeat this same documentation process, then move on to the next tool.</a:t>
            </a:r>
            <a:endParaRPr/>
          </a:p>
          <a:p>
            <a:pPr indent="-317500" lvl="0" marL="457200" rtl="0" algn="l">
              <a:spcBef>
                <a:spcPts val="0"/>
              </a:spcBef>
              <a:spcAft>
                <a:spcPts val="0"/>
              </a:spcAft>
              <a:buSzPts val="1400"/>
              <a:buChar char="-"/>
            </a:pPr>
            <a:r>
              <a:rPr lang="en-US"/>
              <a:t>That 3 step process, which is not that many processes in the grand-scheme of what these pipelines can be constructed of, consumes tons of time and not to mention bandwidth to track all the information from each run, and keep track of samples, output files, etc. things can get very messy very quick. </a:t>
            </a:r>
            <a:endParaRPr/>
          </a:p>
          <a:p>
            <a:pPr indent="-317500" lvl="0" marL="457200" rtl="0" algn="l">
              <a:spcBef>
                <a:spcPts val="0"/>
              </a:spcBef>
              <a:spcAft>
                <a:spcPts val="0"/>
              </a:spcAft>
              <a:buSzPts val="1400"/>
              <a:buChar char="-"/>
            </a:pPr>
            <a:r>
              <a:rPr lang="en-US"/>
              <a:t>What nextlfow and community provides are basically wrappers to consolidate and automate this process to expedite the analysis timeline and ultimately make the process easier for the end user.</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en-US"/>
              <a:t>To speak a little further on the </a:t>
            </a:r>
            <a:r>
              <a:rPr lang="en-US"/>
              <a:t>community</a:t>
            </a:r>
            <a:r>
              <a:rPr lang="en-US"/>
              <a:t> aspect of nextflow, there is a well established group of people from all over world that on the daily are </a:t>
            </a:r>
            <a:r>
              <a:rPr lang="en-US"/>
              <a:t>contributing</a:t>
            </a:r>
            <a:r>
              <a:rPr lang="en-US"/>
              <a:t> to nextflows ideology. This </a:t>
            </a:r>
            <a:r>
              <a:rPr lang="en-US"/>
              <a:t>community</a:t>
            </a:r>
            <a:r>
              <a:rPr lang="en-US"/>
              <a:t> is known as nf-core …. </a:t>
            </a:r>
            <a:endParaRPr/>
          </a:p>
        </p:txBody>
      </p:sp>
      <p:sp>
        <p:nvSpPr>
          <p:cNvPr id="676" name="Google Shape;67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en-US"/>
              <a:t>There are a </a:t>
            </a:r>
            <a:r>
              <a:rPr lang="en-US"/>
              <a:t>certain</a:t>
            </a:r>
            <a:r>
              <a:rPr lang="en-US"/>
              <a:t> set of standards or principles that have been adopted by the community to preserve the goal that nextflow aims to </a:t>
            </a:r>
            <a:r>
              <a:rPr lang="en-US"/>
              <a:t>achieve.</a:t>
            </a:r>
            <a:endParaRPr/>
          </a:p>
          <a:p>
            <a:pPr indent="-317500" lvl="0" marL="457200" rtl="0" algn="l">
              <a:lnSpc>
                <a:spcPct val="100000"/>
              </a:lnSpc>
              <a:spcBef>
                <a:spcPts val="0"/>
              </a:spcBef>
              <a:spcAft>
                <a:spcPts val="0"/>
              </a:spcAft>
              <a:buSzPts val="1400"/>
              <a:buChar char="-"/>
            </a:pPr>
            <a:r>
              <a:rPr lang="en-US"/>
              <a:t>Cooperation, again communication is key so no service or tool is repeated numerous times within the industry.</a:t>
            </a:r>
            <a:endParaRPr/>
          </a:p>
          <a:p>
            <a:pPr indent="-317500" lvl="0" marL="457200" rtl="0" algn="l">
              <a:lnSpc>
                <a:spcPct val="100000"/>
              </a:lnSpc>
              <a:spcBef>
                <a:spcPts val="0"/>
              </a:spcBef>
              <a:spcAft>
                <a:spcPts val="0"/>
              </a:spcAft>
              <a:buSzPts val="1400"/>
              <a:buChar char="-"/>
            </a:pPr>
            <a:r>
              <a:rPr lang="en-US"/>
              <a:t>Standardized code format, for developers to easily start a project and contribute to others, each pipeline comes with a pre-built boilerplate that serves as a starting point for each project. This makes it much easier to review these projects and ensures that best-practices are upheld. </a:t>
            </a:r>
            <a:endParaRPr/>
          </a:p>
          <a:p>
            <a:pPr indent="-317500" lvl="0" marL="457200" rtl="0" algn="l">
              <a:lnSpc>
                <a:spcPct val="100000"/>
              </a:lnSpc>
              <a:spcBef>
                <a:spcPts val="0"/>
              </a:spcBef>
              <a:spcAft>
                <a:spcPts val="0"/>
              </a:spcAft>
              <a:buSzPts val="1400"/>
              <a:buChar char="-"/>
            </a:pPr>
            <a:r>
              <a:rPr lang="en-US"/>
              <a:t>Collaboration, which again plays into the same idea as cooperation. </a:t>
            </a:r>
            <a:endParaRPr/>
          </a:p>
          <a:p>
            <a:pPr indent="-317500" lvl="0" marL="457200" rtl="0" algn="l">
              <a:lnSpc>
                <a:spcPct val="100000"/>
              </a:lnSpc>
              <a:spcBef>
                <a:spcPts val="0"/>
              </a:spcBef>
              <a:spcAft>
                <a:spcPts val="0"/>
              </a:spcAft>
              <a:buSzPts val="1400"/>
              <a:buChar char="-"/>
            </a:pPr>
            <a:r>
              <a:rPr lang="en-US"/>
              <a:t>Compatibility, again pushing home this idea of portability so that any tool can be inserted at any point or used by anyone, agnostic of their use-case. </a:t>
            </a:r>
            <a:endParaRPr/>
          </a:p>
          <a:p>
            <a:pPr indent="-317500" lvl="0" marL="457200" rtl="0" algn="l">
              <a:lnSpc>
                <a:spcPct val="100000"/>
              </a:lnSpc>
              <a:spcBef>
                <a:spcPts val="0"/>
              </a:spcBef>
              <a:spcAft>
                <a:spcPts val="0"/>
              </a:spcAft>
              <a:buSzPts val="1400"/>
              <a:buChar char="-"/>
            </a:pPr>
            <a:r>
              <a:rPr lang="en-US"/>
              <a:t>Lastly, components, we will touch on this idea of modularization further in a bit, but nf-core really aims at developing tools at their smallest-function unit and configuring how that tool will interface with the computer architecture, input data-type, and ultimately deploy the underlying algorithm.</a:t>
            </a:r>
            <a:endParaRPr/>
          </a:p>
        </p:txBody>
      </p:sp>
      <p:sp>
        <p:nvSpPr>
          <p:cNvPr id="695" name="Google Shape;695;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Can be widely applied to all users, ranging from </a:t>
            </a:r>
            <a:r>
              <a:rPr lang="en-US"/>
              <a:t>someone</a:t>
            </a:r>
            <a:r>
              <a:rPr lang="en-US"/>
              <a:t> in the </a:t>
            </a:r>
            <a:r>
              <a:rPr lang="en-US"/>
              <a:t>developer</a:t>
            </a:r>
            <a:r>
              <a:rPr lang="en-US"/>
              <a:t> category that </a:t>
            </a:r>
            <a:r>
              <a:rPr lang="en-US"/>
              <a:t>might</a:t>
            </a:r>
            <a:r>
              <a:rPr lang="en-US"/>
              <a:t> want to utilize </a:t>
            </a:r>
            <a:r>
              <a:rPr lang="en-US"/>
              <a:t>developer</a:t>
            </a:r>
            <a:r>
              <a:rPr lang="en-US"/>
              <a:t> tools such as pipeline linting or schema architectures, or a PI, Research Assistant, Post-Doc can search and execute a </a:t>
            </a:r>
            <a:r>
              <a:rPr lang="en-US"/>
              <a:t>pipeline, smaller subworkflow or even just run a functional module or tool in a easily deployable and documented fashion.</a:t>
            </a:r>
            <a:endParaRPr/>
          </a:p>
        </p:txBody>
      </p:sp>
      <p:sp>
        <p:nvSpPr>
          <p:cNvPr id="719" name="Google Shape;719;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9_3" showMasterSp="0" type="tx">
  <p:cSld name="TITLE_AND_BODY">
    <p:bg>
      <p:bgPr>
        <a:solidFill>
          <a:srgbClr val="160F26"/>
        </a:solidFill>
      </p:bgPr>
    </p:bg>
    <p:spTree>
      <p:nvGrpSpPr>
        <p:cNvPr id="10" name="Shape 10"/>
        <p:cNvGrpSpPr/>
        <p:nvPr/>
      </p:nvGrpSpPr>
      <p:grpSpPr>
        <a:xfrm>
          <a:off x="0" y="0"/>
          <a:ext cx="0" cy="0"/>
          <a:chOff x="0" y="0"/>
          <a:chExt cx="0" cy="0"/>
        </a:xfrm>
      </p:grpSpPr>
      <p:pic>
        <p:nvPicPr>
          <p:cNvPr descr="Google Shape;10;p2" id="11" name="Google Shape;11;p2"/>
          <p:cNvPicPr preferRelativeResize="0"/>
          <p:nvPr/>
        </p:nvPicPr>
        <p:blipFill rotWithShape="1">
          <a:blip r:embed="rId2">
            <a:alphaModFix/>
          </a:blip>
          <a:srcRect b="12078" l="0" r="0" t="12087"/>
          <a:stretch/>
        </p:blipFill>
        <p:spPr>
          <a:xfrm rot="-5400000">
            <a:off x="-58276" y="-39026"/>
            <a:ext cx="5164500" cy="5221701"/>
          </a:xfrm>
          <a:prstGeom prst="rect">
            <a:avLst/>
          </a:prstGeom>
          <a:noFill/>
          <a:ln>
            <a:noFill/>
          </a:ln>
        </p:spPr>
      </p:pic>
      <p:sp>
        <p:nvSpPr>
          <p:cNvPr id="12" name="Google Shape;12;p2"/>
          <p:cNvSpPr/>
          <p:nvPr/>
        </p:nvSpPr>
        <p:spPr>
          <a:xfrm rot="10800000">
            <a:off x="875775" y="-10426"/>
            <a:ext cx="8278801" cy="5164502"/>
          </a:xfrm>
          <a:prstGeom prst="rect">
            <a:avLst/>
          </a:prstGeom>
          <a:gradFill>
            <a:gsLst>
              <a:gs pos="0">
                <a:srgbClr val="150E25"/>
              </a:gs>
              <a:gs pos="50000">
                <a:srgbClr val="150E25"/>
              </a:gs>
              <a:gs pos="75000">
                <a:srgbClr val="150E25">
                  <a:alpha val="80000"/>
                </a:srgbClr>
              </a:gs>
              <a:gs pos="100000">
                <a:srgbClr val="160F26">
                  <a:alpha val="0"/>
                </a:srgbClr>
              </a:gs>
            </a:gsLst>
            <a:lin ang="0" scaled="0"/>
          </a:gra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Inter Light"/>
              <a:buNone/>
            </a:pPr>
            <a:r>
              <a:t/>
            </a:r>
            <a:endParaRPr b="0" i="0" sz="1400" u="none" cap="none" strike="noStrike">
              <a:solidFill>
                <a:srgbClr val="000000"/>
              </a:solidFill>
              <a:latin typeface="Inter Light"/>
              <a:ea typeface="Inter Light"/>
              <a:cs typeface="Inter Light"/>
              <a:sym typeface="Inter Light"/>
            </a:endParaRPr>
          </a:p>
        </p:txBody>
      </p:sp>
      <p:sp>
        <p:nvSpPr>
          <p:cNvPr id="13" name="Google Shape;13;p2"/>
          <p:cNvSpPr txBox="1"/>
          <p:nvPr>
            <p:ph type="title"/>
          </p:nvPr>
        </p:nvSpPr>
        <p:spPr>
          <a:xfrm>
            <a:off x="3395800" y="1698849"/>
            <a:ext cx="5186101" cy="2407201"/>
          </a:xfrm>
          <a:prstGeom prst="rect">
            <a:avLst/>
          </a:prstGeom>
          <a:noFill/>
          <a:ln>
            <a:noFill/>
          </a:ln>
        </p:spPr>
        <p:txBody>
          <a:bodyPr anchorCtr="0" anchor="b" bIns="0" lIns="0" spcFirstLastPara="1" rIns="0" wrap="square" tIns="0">
            <a:normAutofit/>
          </a:bodyPr>
          <a:lstStyle>
            <a:lvl1pPr lvl="0" algn="r">
              <a:lnSpc>
                <a:spcPct val="80000"/>
              </a:lnSpc>
              <a:spcBef>
                <a:spcPts val="0"/>
              </a:spcBef>
              <a:spcAft>
                <a:spcPts val="0"/>
              </a:spcAft>
              <a:buClr>
                <a:srgbClr val="0DC09D"/>
              </a:buClr>
              <a:buSzPts val="4800"/>
              <a:buFont typeface="Inter"/>
              <a:buNone/>
              <a:defRPr>
                <a:solidFill>
                  <a:srgbClr val="0DC09D"/>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pic>
        <p:nvPicPr>
          <p:cNvPr descr="Google Shape;14;p2" id="14" name="Google Shape;14;p2"/>
          <p:cNvPicPr preferRelativeResize="0"/>
          <p:nvPr/>
        </p:nvPicPr>
        <p:blipFill rotWithShape="1">
          <a:blip r:embed="rId3">
            <a:alphaModFix/>
          </a:blip>
          <a:srcRect b="0" l="0" r="0" t="0"/>
          <a:stretch/>
        </p:blipFill>
        <p:spPr>
          <a:xfrm>
            <a:off x="7181373" y="454425"/>
            <a:ext cx="1344231" cy="219451"/>
          </a:xfrm>
          <a:prstGeom prst="rect">
            <a:avLst/>
          </a:prstGeom>
          <a:noFill/>
          <a:ln>
            <a:noFill/>
          </a:ln>
        </p:spPr>
      </p:pic>
      <p:sp>
        <p:nvSpPr>
          <p:cNvPr id="15" name="Google Shape;15;p2"/>
          <p:cNvSpPr txBox="1"/>
          <p:nvPr>
            <p:ph idx="12" type="sldNum"/>
          </p:nvPr>
        </p:nvSpPr>
        <p:spPr>
          <a:xfrm>
            <a:off x="4419600" y="4608064"/>
            <a:ext cx="2133600" cy="318397"/>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EAEBEB"/>
              </a:buClr>
              <a:buSzPts val="1000"/>
              <a:buFont typeface="Arial"/>
              <a:buNone/>
              <a:defRPr b="0" i="0" sz="1000" u="none" cap="none" strike="noStrike">
                <a:solidFill>
                  <a:srgbClr val="EAEBEB"/>
                </a:solidFill>
                <a:latin typeface="Arial"/>
                <a:ea typeface="Arial"/>
                <a:cs typeface="Arial"/>
                <a:sym typeface="Arial"/>
              </a:defRPr>
            </a:lvl1pPr>
            <a:lvl2pPr indent="0" lvl="1" marL="0" marR="0" algn="r">
              <a:lnSpc>
                <a:spcPct val="100000"/>
              </a:lnSpc>
              <a:spcBef>
                <a:spcPts val="0"/>
              </a:spcBef>
              <a:spcAft>
                <a:spcPts val="0"/>
              </a:spcAft>
              <a:buClr>
                <a:srgbClr val="EAEBEB"/>
              </a:buClr>
              <a:buSzPts val="1000"/>
              <a:buFont typeface="Arial"/>
              <a:buNone/>
              <a:defRPr b="0" i="0" sz="1000" u="none" cap="none" strike="noStrike">
                <a:solidFill>
                  <a:srgbClr val="EAEBEB"/>
                </a:solidFill>
                <a:latin typeface="Arial"/>
                <a:ea typeface="Arial"/>
                <a:cs typeface="Arial"/>
                <a:sym typeface="Arial"/>
              </a:defRPr>
            </a:lvl2pPr>
            <a:lvl3pPr indent="0" lvl="2" marL="0" marR="0" algn="r">
              <a:lnSpc>
                <a:spcPct val="100000"/>
              </a:lnSpc>
              <a:spcBef>
                <a:spcPts val="0"/>
              </a:spcBef>
              <a:spcAft>
                <a:spcPts val="0"/>
              </a:spcAft>
              <a:buClr>
                <a:srgbClr val="EAEBEB"/>
              </a:buClr>
              <a:buSzPts val="1000"/>
              <a:buFont typeface="Arial"/>
              <a:buNone/>
              <a:defRPr b="0" i="0" sz="1000" u="none" cap="none" strike="noStrike">
                <a:solidFill>
                  <a:srgbClr val="EAEBEB"/>
                </a:solidFill>
                <a:latin typeface="Arial"/>
                <a:ea typeface="Arial"/>
                <a:cs typeface="Arial"/>
                <a:sym typeface="Arial"/>
              </a:defRPr>
            </a:lvl3pPr>
            <a:lvl4pPr indent="0" lvl="3" marL="0" marR="0" algn="r">
              <a:lnSpc>
                <a:spcPct val="100000"/>
              </a:lnSpc>
              <a:spcBef>
                <a:spcPts val="0"/>
              </a:spcBef>
              <a:spcAft>
                <a:spcPts val="0"/>
              </a:spcAft>
              <a:buClr>
                <a:srgbClr val="EAEBEB"/>
              </a:buClr>
              <a:buSzPts val="1000"/>
              <a:buFont typeface="Arial"/>
              <a:buNone/>
              <a:defRPr b="0" i="0" sz="1000" u="none" cap="none" strike="noStrike">
                <a:solidFill>
                  <a:srgbClr val="EAEBEB"/>
                </a:solidFill>
                <a:latin typeface="Arial"/>
                <a:ea typeface="Arial"/>
                <a:cs typeface="Arial"/>
                <a:sym typeface="Arial"/>
              </a:defRPr>
            </a:lvl4pPr>
            <a:lvl5pPr indent="0" lvl="4" marL="0" marR="0" algn="r">
              <a:lnSpc>
                <a:spcPct val="100000"/>
              </a:lnSpc>
              <a:spcBef>
                <a:spcPts val="0"/>
              </a:spcBef>
              <a:spcAft>
                <a:spcPts val="0"/>
              </a:spcAft>
              <a:buClr>
                <a:srgbClr val="EAEBEB"/>
              </a:buClr>
              <a:buSzPts val="1000"/>
              <a:buFont typeface="Arial"/>
              <a:buNone/>
              <a:defRPr b="0" i="0" sz="1000" u="none" cap="none" strike="noStrike">
                <a:solidFill>
                  <a:srgbClr val="EAEBEB"/>
                </a:solidFill>
                <a:latin typeface="Arial"/>
                <a:ea typeface="Arial"/>
                <a:cs typeface="Arial"/>
                <a:sym typeface="Arial"/>
              </a:defRPr>
            </a:lvl5pPr>
            <a:lvl6pPr indent="0" lvl="5" marL="0" marR="0" algn="r">
              <a:lnSpc>
                <a:spcPct val="100000"/>
              </a:lnSpc>
              <a:spcBef>
                <a:spcPts val="0"/>
              </a:spcBef>
              <a:spcAft>
                <a:spcPts val="0"/>
              </a:spcAft>
              <a:buClr>
                <a:srgbClr val="EAEBEB"/>
              </a:buClr>
              <a:buSzPts val="1000"/>
              <a:buFont typeface="Arial"/>
              <a:buNone/>
              <a:defRPr b="0" i="0" sz="1000" u="none" cap="none" strike="noStrike">
                <a:solidFill>
                  <a:srgbClr val="EAEBEB"/>
                </a:solidFill>
                <a:latin typeface="Arial"/>
                <a:ea typeface="Arial"/>
                <a:cs typeface="Arial"/>
                <a:sym typeface="Arial"/>
              </a:defRPr>
            </a:lvl6pPr>
            <a:lvl7pPr indent="0" lvl="6" marL="0" marR="0" algn="r">
              <a:lnSpc>
                <a:spcPct val="100000"/>
              </a:lnSpc>
              <a:spcBef>
                <a:spcPts val="0"/>
              </a:spcBef>
              <a:spcAft>
                <a:spcPts val="0"/>
              </a:spcAft>
              <a:buClr>
                <a:srgbClr val="EAEBEB"/>
              </a:buClr>
              <a:buSzPts val="1000"/>
              <a:buFont typeface="Arial"/>
              <a:buNone/>
              <a:defRPr b="0" i="0" sz="1000" u="none" cap="none" strike="noStrike">
                <a:solidFill>
                  <a:srgbClr val="EAEBEB"/>
                </a:solidFill>
                <a:latin typeface="Arial"/>
                <a:ea typeface="Arial"/>
                <a:cs typeface="Arial"/>
                <a:sym typeface="Arial"/>
              </a:defRPr>
            </a:lvl7pPr>
            <a:lvl8pPr indent="0" lvl="7" marL="0" marR="0" algn="r">
              <a:lnSpc>
                <a:spcPct val="100000"/>
              </a:lnSpc>
              <a:spcBef>
                <a:spcPts val="0"/>
              </a:spcBef>
              <a:spcAft>
                <a:spcPts val="0"/>
              </a:spcAft>
              <a:buClr>
                <a:srgbClr val="EAEBEB"/>
              </a:buClr>
              <a:buSzPts val="1000"/>
              <a:buFont typeface="Arial"/>
              <a:buNone/>
              <a:defRPr b="0" i="0" sz="1000" u="none" cap="none" strike="noStrike">
                <a:solidFill>
                  <a:srgbClr val="EAEBEB"/>
                </a:solidFill>
                <a:latin typeface="Arial"/>
                <a:ea typeface="Arial"/>
                <a:cs typeface="Arial"/>
                <a:sym typeface="Arial"/>
              </a:defRPr>
            </a:lvl8pPr>
            <a:lvl9pPr indent="0" lvl="8" marL="0" marR="0" algn="r">
              <a:lnSpc>
                <a:spcPct val="100000"/>
              </a:lnSpc>
              <a:spcBef>
                <a:spcPts val="0"/>
              </a:spcBef>
              <a:spcAft>
                <a:spcPts val="0"/>
              </a:spcAft>
              <a:buClr>
                <a:srgbClr val="EAEBEB"/>
              </a:buClr>
              <a:buSzPts val="1000"/>
              <a:buFont typeface="Arial"/>
              <a:buNone/>
              <a:defRPr b="0" i="0" sz="1000" u="none" cap="none" strike="noStrike">
                <a:solidFill>
                  <a:srgbClr val="EAEBE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2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_1" showMasterSp="0">
  <p:cSld name="TITLE_4_1">
    <p:bg>
      <p:bgPr>
        <a:solidFill>
          <a:srgbClr val="160F26"/>
        </a:solidFill>
      </p:bgPr>
    </p:bg>
    <p:spTree>
      <p:nvGrpSpPr>
        <p:cNvPr id="72" name="Shape 72"/>
        <p:cNvGrpSpPr/>
        <p:nvPr/>
      </p:nvGrpSpPr>
      <p:grpSpPr>
        <a:xfrm>
          <a:off x="0" y="0"/>
          <a:ext cx="0" cy="0"/>
          <a:chOff x="0" y="0"/>
          <a:chExt cx="0" cy="0"/>
        </a:xfrm>
      </p:grpSpPr>
      <p:sp>
        <p:nvSpPr>
          <p:cNvPr id="73" name="Google Shape;73;p11"/>
          <p:cNvSpPr txBox="1"/>
          <p:nvPr>
            <p:ph type="title"/>
          </p:nvPr>
        </p:nvSpPr>
        <p:spPr>
          <a:xfrm>
            <a:off x="3902552" y="3221100"/>
            <a:ext cx="5131501" cy="1666201"/>
          </a:xfrm>
          <a:prstGeom prst="rect">
            <a:avLst/>
          </a:prstGeom>
          <a:noFill/>
          <a:ln>
            <a:noFill/>
          </a:ln>
        </p:spPr>
        <p:txBody>
          <a:bodyPr anchorCtr="0" anchor="b" bIns="0" lIns="0" spcFirstLastPara="1" rIns="0" wrap="square" tIns="0">
            <a:normAutofit/>
          </a:bodyPr>
          <a:lstStyle>
            <a:lvl1pPr lvl="0" algn="l">
              <a:lnSpc>
                <a:spcPct val="80000"/>
              </a:lnSpc>
              <a:spcBef>
                <a:spcPts val="0"/>
              </a:spcBef>
              <a:spcAft>
                <a:spcPts val="0"/>
              </a:spcAft>
              <a:buClr>
                <a:srgbClr val="FFFFFF"/>
              </a:buClr>
              <a:buSzPts val="4800"/>
              <a:buFont typeface="Inter"/>
              <a:buNone/>
              <a:defRPr>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74" name="Google Shape;74;p11"/>
          <p:cNvSpPr/>
          <p:nvPr>
            <p:ph idx="2" type="pic"/>
          </p:nvPr>
        </p:nvSpPr>
        <p:spPr>
          <a:xfrm>
            <a:off x="0" y="0"/>
            <a:ext cx="3566101" cy="5143500"/>
          </a:xfrm>
          <a:prstGeom prst="rect">
            <a:avLst/>
          </a:prstGeom>
          <a:noFill/>
          <a:ln>
            <a:noFill/>
          </a:ln>
        </p:spPr>
      </p:sp>
      <p:pic>
        <p:nvPicPr>
          <p:cNvPr descr="Google Shape;22;p4" id="75" name="Google Shape;75;p11"/>
          <p:cNvPicPr preferRelativeResize="0"/>
          <p:nvPr/>
        </p:nvPicPr>
        <p:blipFill rotWithShape="1">
          <a:blip r:embed="rId2">
            <a:alphaModFix/>
          </a:blip>
          <a:srcRect b="0" l="0" r="0" t="0"/>
          <a:stretch/>
        </p:blipFill>
        <p:spPr>
          <a:xfrm>
            <a:off x="3902552" y="454425"/>
            <a:ext cx="1344151" cy="219441"/>
          </a:xfrm>
          <a:prstGeom prst="rect">
            <a:avLst/>
          </a:prstGeom>
          <a:noFill/>
          <a:ln>
            <a:noFill/>
          </a:ln>
        </p:spPr>
      </p:pic>
      <p:sp>
        <p:nvSpPr>
          <p:cNvPr id="76" name="Google Shape;76;p11"/>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_2" showMasterSp="0">
  <p:cSld name="TITLE_2_2">
    <p:spTree>
      <p:nvGrpSpPr>
        <p:cNvPr id="77" name="Shape 77"/>
        <p:cNvGrpSpPr/>
        <p:nvPr/>
      </p:nvGrpSpPr>
      <p:grpSpPr>
        <a:xfrm>
          <a:off x="0" y="0"/>
          <a:ext cx="0" cy="0"/>
          <a:chOff x="0" y="0"/>
          <a:chExt cx="0" cy="0"/>
        </a:xfrm>
      </p:grpSpPr>
      <p:sp>
        <p:nvSpPr>
          <p:cNvPr id="78" name="Google Shape;78;p12"/>
          <p:cNvSpPr txBox="1"/>
          <p:nvPr>
            <p:ph type="title"/>
          </p:nvPr>
        </p:nvSpPr>
        <p:spPr>
          <a:xfrm>
            <a:off x="446327" y="3221100"/>
            <a:ext cx="5131500" cy="1666201"/>
          </a:xfrm>
          <a:prstGeom prst="rect">
            <a:avLst/>
          </a:prstGeom>
          <a:noFill/>
          <a:ln>
            <a:noFill/>
          </a:ln>
        </p:spPr>
        <p:txBody>
          <a:bodyPr anchorCtr="0" anchor="b" bIns="0" lIns="0" spcFirstLastPara="1" rIns="0" wrap="square" tIns="0">
            <a:normAutofit/>
          </a:bodyPr>
          <a:lstStyle>
            <a:lvl1pPr lvl="0" algn="l">
              <a:lnSpc>
                <a:spcPct val="80000"/>
              </a:lnSpc>
              <a:spcBef>
                <a:spcPts val="0"/>
              </a:spcBef>
              <a:spcAft>
                <a:spcPts val="0"/>
              </a:spcAft>
              <a:buClr>
                <a:srgbClr val="160F26"/>
              </a:buClr>
              <a:buSzPts val="1800"/>
              <a:buNone/>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pic>
        <p:nvPicPr>
          <p:cNvPr descr="Google Shape;26;p5" id="79" name="Google Shape;79;p12"/>
          <p:cNvPicPr preferRelativeResize="0"/>
          <p:nvPr/>
        </p:nvPicPr>
        <p:blipFill rotWithShape="1">
          <a:blip r:embed="rId2">
            <a:alphaModFix/>
          </a:blip>
          <a:srcRect b="0" l="0" r="0" t="0"/>
          <a:stretch/>
        </p:blipFill>
        <p:spPr>
          <a:xfrm>
            <a:off x="446324" y="454425"/>
            <a:ext cx="1344175" cy="219451"/>
          </a:xfrm>
          <a:prstGeom prst="rect">
            <a:avLst/>
          </a:prstGeom>
          <a:noFill/>
          <a:ln>
            <a:noFill/>
          </a:ln>
        </p:spPr>
      </p:pic>
      <p:sp>
        <p:nvSpPr>
          <p:cNvPr id="80" name="Google Shape;80;p12"/>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_1" showMasterSp="0">
  <p:cSld name="TITLE_2_1">
    <p:bg>
      <p:bgPr>
        <a:solidFill>
          <a:srgbClr val="EAEBEB"/>
        </a:solidFill>
      </p:bgPr>
    </p:bg>
    <p:spTree>
      <p:nvGrpSpPr>
        <p:cNvPr id="81" name="Shape 81"/>
        <p:cNvGrpSpPr/>
        <p:nvPr/>
      </p:nvGrpSpPr>
      <p:grpSpPr>
        <a:xfrm>
          <a:off x="0" y="0"/>
          <a:ext cx="0" cy="0"/>
          <a:chOff x="0" y="0"/>
          <a:chExt cx="0" cy="0"/>
        </a:xfrm>
      </p:grpSpPr>
      <p:sp>
        <p:nvSpPr>
          <p:cNvPr id="82" name="Google Shape;82;p13"/>
          <p:cNvSpPr txBox="1"/>
          <p:nvPr>
            <p:ph type="title"/>
          </p:nvPr>
        </p:nvSpPr>
        <p:spPr>
          <a:xfrm>
            <a:off x="446327" y="3221100"/>
            <a:ext cx="5131500" cy="1666201"/>
          </a:xfrm>
          <a:prstGeom prst="rect">
            <a:avLst/>
          </a:prstGeom>
          <a:noFill/>
          <a:ln>
            <a:noFill/>
          </a:ln>
        </p:spPr>
        <p:txBody>
          <a:bodyPr anchorCtr="0" anchor="b" bIns="0" lIns="0" spcFirstLastPara="1" rIns="0" wrap="square" tIns="0">
            <a:normAutofit/>
          </a:bodyPr>
          <a:lstStyle>
            <a:lvl1pPr lvl="0" algn="l">
              <a:lnSpc>
                <a:spcPct val="80000"/>
              </a:lnSpc>
              <a:spcBef>
                <a:spcPts val="0"/>
              </a:spcBef>
              <a:spcAft>
                <a:spcPts val="0"/>
              </a:spcAft>
              <a:buClr>
                <a:srgbClr val="160F26"/>
              </a:buClr>
              <a:buSzPts val="1800"/>
              <a:buNone/>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pic>
        <p:nvPicPr>
          <p:cNvPr descr="Google Shape;30;p6" id="83" name="Google Shape;83;p13"/>
          <p:cNvPicPr preferRelativeResize="0"/>
          <p:nvPr/>
        </p:nvPicPr>
        <p:blipFill rotWithShape="1">
          <a:blip r:embed="rId2">
            <a:alphaModFix/>
          </a:blip>
          <a:srcRect b="0" l="0" r="0" t="0"/>
          <a:stretch/>
        </p:blipFill>
        <p:spPr>
          <a:xfrm>
            <a:off x="446324" y="454425"/>
            <a:ext cx="1344152" cy="219451"/>
          </a:xfrm>
          <a:prstGeom prst="rect">
            <a:avLst/>
          </a:prstGeom>
          <a:noFill/>
          <a:ln>
            <a:noFill/>
          </a:ln>
        </p:spPr>
      </p:pic>
      <p:sp>
        <p:nvSpPr>
          <p:cNvPr id="84" name="Google Shape;84;p13"/>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_1_1" showMasterSp="0">
  <p:cSld name="TITLE_2_1_1">
    <p:bg>
      <p:bgPr>
        <a:solidFill>
          <a:srgbClr val="160F26"/>
        </a:solidFill>
      </p:bgPr>
    </p:bg>
    <p:spTree>
      <p:nvGrpSpPr>
        <p:cNvPr id="85" name="Shape 85"/>
        <p:cNvGrpSpPr/>
        <p:nvPr/>
      </p:nvGrpSpPr>
      <p:grpSpPr>
        <a:xfrm>
          <a:off x="0" y="0"/>
          <a:ext cx="0" cy="0"/>
          <a:chOff x="0" y="0"/>
          <a:chExt cx="0" cy="0"/>
        </a:xfrm>
      </p:grpSpPr>
      <p:sp>
        <p:nvSpPr>
          <p:cNvPr id="86" name="Google Shape;86;p14"/>
          <p:cNvSpPr txBox="1"/>
          <p:nvPr>
            <p:ph type="title"/>
          </p:nvPr>
        </p:nvSpPr>
        <p:spPr>
          <a:xfrm>
            <a:off x="446327" y="3221100"/>
            <a:ext cx="5131500" cy="1666201"/>
          </a:xfrm>
          <a:prstGeom prst="rect">
            <a:avLst/>
          </a:prstGeom>
          <a:noFill/>
          <a:ln>
            <a:noFill/>
          </a:ln>
        </p:spPr>
        <p:txBody>
          <a:bodyPr anchorCtr="0" anchor="b" bIns="0" lIns="0" spcFirstLastPara="1" rIns="0" wrap="square" tIns="0">
            <a:normAutofit/>
          </a:bodyPr>
          <a:lstStyle>
            <a:lvl1pPr lvl="0" algn="l">
              <a:lnSpc>
                <a:spcPct val="80000"/>
              </a:lnSpc>
              <a:spcBef>
                <a:spcPts val="0"/>
              </a:spcBef>
              <a:spcAft>
                <a:spcPts val="0"/>
              </a:spcAft>
              <a:buClr>
                <a:srgbClr val="FFFFFF"/>
              </a:buClr>
              <a:buSzPts val="4800"/>
              <a:buFont typeface="Inter"/>
              <a:buNone/>
              <a:defRPr>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pic>
        <p:nvPicPr>
          <p:cNvPr descr="Google Shape;34;p7" id="87" name="Google Shape;87;p14"/>
          <p:cNvPicPr preferRelativeResize="0"/>
          <p:nvPr/>
        </p:nvPicPr>
        <p:blipFill rotWithShape="1">
          <a:blip r:embed="rId2">
            <a:alphaModFix/>
          </a:blip>
          <a:srcRect b="0" l="0" r="0" t="0"/>
          <a:stretch/>
        </p:blipFill>
        <p:spPr>
          <a:xfrm>
            <a:off x="446324" y="454425"/>
            <a:ext cx="1344152" cy="219441"/>
          </a:xfrm>
          <a:prstGeom prst="rect">
            <a:avLst/>
          </a:prstGeom>
          <a:noFill/>
          <a:ln>
            <a:noFill/>
          </a:ln>
        </p:spPr>
      </p:pic>
      <p:sp>
        <p:nvSpPr>
          <p:cNvPr id="88" name="Google Shape;88;p14"/>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3" showMasterSp="0">
  <p:cSld name="TITLE_1_3">
    <p:spTree>
      <p:nvGrpSpPr>
        <p:cNvPr id="89" name="Shape 89"/>
        <p:cNvGrpSpPr/>
        <p:nvPr/>
      </p:nvGrpSpPr>
      <p:grpSpPr>
        <a:xfrm>
          <a:off x="0" y="0"/>
          <a:ext cx="0" cy="0"/>
          <a:chOff x="0" y="0"/>
          <a:chExt cx="0" cy="0"/>
        </a:xfrm>
      </p:grpSpPr>
      <p:sp>
        <p:nvSpPr>
          <p:cNvPr id="90" name="Google Shape;90;p15"/>
          <p:cNvSpPr txBox="1"/>
          <p:nvPr/>
        </p:nvSpPr>
        <p:spPr>
          <a:xfrm>
            <a:off x="446325" y="4077799"/>
            <a:ext cx="8156400" cy="762001"/>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160F26"/>
              </a:buClr>
              <a:buSzPts val="5000"/>
              <a:buFont typeface="Inter"/>
              <a:buNone/>
            </a:pPr>
            <a:r>
              <a:rPr b="1" i="0" lang="en-US" sz="5000" u="none" cap="none" strike="noStrike">
                <a:solidFill>
                  <a:srgbClr val="160F26"/>
                </a:solidFill>
                <a:latin typeface="Inter"/>
                <a:ea typeface="Inter"/>
                <a:cs typeface="Inter"/>
                <a:sym typeface="Inter"/>
              </a:rPr>
              <a:t>Thank you</a:t>
            </a:r>
            <a:endParaRPr b="0" i="0" sz="1400" u="none" cap="none" strike="noStrike">
              <a:solidFill>
                <a:srgbClr val="000000"/>
              </a:solidFill>
              <a:latin typeface="Arial"/>
              <a:ea typeface="Arial"/>
              <a:cs typeface="Arial"/>
              <a:sym typeface="Arial"/>
            </a:endParaRPr>
          </a:p>
        </p:txBody>
      </p:sp>
      <p:sp>
        <p:nvSpPr>
          <p:cNvPr id="91" name="Google Shape;91;p15"/>
          <p:cNvSpPr/>
          <p:nvPr>
            <p:ph idx="2" type="pic"/>
          </p:nvPr>
        </p:nvSpPr>
        <p:spPr>
          <a:xfrm>
            <a:off x="457200" y="1463050"/>
            <a:ext cx="1851900" cy="2005201"/>
          </a:xfrm>
          <a:prstGeom prst="rect">
            <a:avLst/>
          </a:prstGeom>
          <a:noFill/>
          <a:ln>
            <a:noFill/>
          </a:ln>
        </p:spPr>
      </p:sp>
      <p:sp>
        <p:nvSpPr>
          <p:cNvPr id="92" name="Google Shape;92;p15"/>
          <p:cNvSpPr txBox="1"/>
          <p:nvPr>
            <p:ph type="title"/>
          </p:nvPr>
        </p:nvSpPr>
        <p:spPr>
          <a:xfrm>
            <a:off x="2583325" y="2021525"/>
            <a:ext cx="2987101" cy="356401"/>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160F26"/>
              </a:buClr>
              <a:buSzPts val="1600"/>
              <a:buFont typeface="Inter"/>
              <a:buNone/>
              <a:defRPr sz="1600"/>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93" name="Google Shape;93;p15"/>
          <p:cNvSpPr txBox="1"/>
          <p:nvPr>
            <p:ph idx="1" type="body"/>
          </p:nvPr>
        </p:nvSpPr>
        <p:spPr>
          <a:xfrm>
            <a:off x="2590681" y="2625475"/>
            <a:ext cx="2987102" cy="730801"/>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0"/>
              </a:spcBef>
              <a:spcAft>
                <a:spcPts val="0"/>
              </a:spcAft>
              <a:buClr>
                <a:srgbClr val="160F26"/>
              </a:buClr>
              <a:buSzPts val="1400"/>
              <a:buFont typeface="Inter Light"/>
              <a:buNone/>
              <a:defRPr>
                <a:solidFill>
                  <a:srgbClr val="160F26"/>
                </a:solidFill>
              </a:defRPr>
            </a:lvl1pPr>
            <a:lvl2pPr indent="-228600" lvl="1" marL="914400" algn="l">
              <a:lnSpc>
                <a:spcPct val="120000"/>
              </a:lnSpc>
              <a:spcBef>
                <a:spcPts val="0"/>
              </a:spcBef>
              <a:spcAft>
                <a:spcPts val="0"/>
              </a:spcAft>
              <a:buClr>
                <a:srgbClr val="160F26"/>
              </a:buClr>
              <a:buSzPts val="1400"/>
              <a:buFont typeface="Inter Light"/>
              <a:buNone/>
              <a:defRPr>
                <a:solidFill>
                  <a:srgbClr val="160F26"/>
                </a:solidFill>
              </a:defRPr>
            </a:lvl2pPr>
            <a:lvl3pPr indent="-228600" lvl="2" marL="1371600" algn="l">
              <a:lnSpc>
                <a:spcPct val="120000"/>
              </a:lnSpc>
              <a:spcBef>
                <a:spcPts val="0"/>
              </a:spcBef>
              <a:spcAft>
                <a:spcPts val="0"/>
              </a:spcAft>
              <a:buClr>
                <a:srgbClr val="160F26"/>
              </a:buClr>
              <a:buSzPts val="1400"/>
              <a:buFont typeface="Inter Light"/>
              <a:buNone/>
              <a:defRPr>
                <a:solidFill>
                  <a:srgbClr val="160F26"/>
                </a:solidFill>
              </a:defRPr>
            </a:lvl3pPr>
            <a:lvl4pPr indent="-228600" lvl="3" marL="1828800" algn="l">
              <a:lnSpc>
                <a:spcPct val="120000"/>
              </a:lnSpc>
              <a:spcBef>
                <a:spcPts val="0"/>
              </a:spcBef>
              <a:spcAft>
                <a:spcPts val="0"/>
              </a:spcAft>
              <a:buClr>
                <a:srgbClr val="160F26"/>
              </a:buClr>
              <a:buSzPts val="1400"/>
              <a:buFont typeface="Inter Light"/>
              <a:buNone/>
              <a:defRPr>
                <a:solidFill>
                  <a:srgbClr val="160F26"/>
                </a:solidFill>
              </a:defRPr>
            </a:lvl4pPr>
            <a:lvl5pPr indent="-228600" lvl="4" marL="2286000" algn="l">
              <a:lnSpc>
                <a:spcPct val="120000"/>
              </a:lnSpc>
              <a:spcBef>
                <a:spcPts val="0"/>
              </a:spcBef>
              <a:spcAft>
                <a:spcPts val="0"/>
              </a:spcAft>
              <a:buClr>
                <a:srgbClr val="160F26"/>
              </a:buClr>
              <a:buSzPts val="1400"/>
              <a:buFont typeface="Inter Light"/>
              <a:buNone/>
              <a:defRPr>
                <a:solidFill>
                  <a:srgbClr val="160F26"/>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40;p8" id="94" name="Google Shape;94;p15"/>
          <p:cNvPicPr preferRelativeResize="0"/>
          <p:nvPr/>
        </p:nvPicPr>
        <p:blipFill rotWithShape="1">
          <a:blip r:embed="rId2">
            <a:alphaModFix/>
          </a:blip>
          <a:srcRect b="0" l="0" r="0" t="0"/>
          <a:stretch/>
        </p:blipFill>
        <p:spPr>
          <a:xfrm>
            <a:off x="446324" y="454425"/>
            <a:ext cx="1344175" cy="219451"/>
          </a:xfrm>
          <a:prstGeom prst="rect">
            <a:avLst/>
          </a:prstGeom>
          <a:noFill/>
          <a:ln>
            <a:noFill/>
          </a:ln>
        </p:spPr>
      </p:pic>
      <p:sp>
        <p:nvSpPr>
          <p:cNvPr id="95" name="Google Shape;95;p15"/>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1" showMasterSp="0">
  <p:cSld name="TITLE_1_1">
    <p:bg>
      <p:bgPr>
        <a:solidFill>
          <a:srgbClr val="EAEBEB"/>
        </a:solidFill>
      </p:bgPr>
    </p:bg>
    <p:spTree>
      <p:nvGrpSpPr>
        <p:cNvPr id="96" name="Shape 96"/>
        <p:cNvGrpSpPr/>
        <p:nvPr/>
      </p:nvGrpSpPr>
      <p:grpSpPr>
        <a:xfrm>
          <a:off x="0" y="0"/>
          <a:ext cx="0" cy="0"/>
          <a:chOff x="0" y="0"/>
          <a:chExt cx="0" cy="0"/>
        </a:xfrm>
      </p:grpSpPr>
      <p:sp>
        <p:nvSpPr>
          <p:cNvPr id="97" name="Google Shape;97;p16"/>
          <p:cNvSpPr txBox="1"/>
          <p:nvPr/>
        </p:nvSpPr>
        <p:spPr>
          <a:xfrm>
            <a:off x="446325" y="4077799"/>
            <a:ext cx="8156400" cy="762001"/>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160F26"/>
              </a:buClr>
              <a:buSzPts val="5000"/>
              <a:buFont typeface="Inter"/>
              <a:buNone/>
            </a:pPr>
            <a:r>
              <a:rPr b="1" i="0" lang="en-US" sz="5000" u="none" cap="none" strike="noStrike">
                <a:solidFill>
                  <a:srgbClr val="160F26"/>
                </a:solidFill>
                <a:latin typeface="Inter"/>
                <a:ea typeface="Inter"/>
                <a:cs typeface="Inter"/>
                <a:sym typeface="Inter"/>
              </a:rPr>
              <a:t>Thank you</a:t>
            </a:r>
            <a:endParaRPr b="0" i="0" sz="1400" u="none" cap="none" strike="noStrike">
              <a:solidFill>
                <a:srgbClr val="000000"/>
              </a:solidFill>
              <a:latin typeface="Arial"/>
              <a:ea typeface="Arial"/>
              <a:cs typeface="Arial"/>
              <a:sym typeface="Arial"/>
            </a:endParaRPr>
          </a:p>
        </p:txBody>
      </p:sp>
      <p:sp>
        <p:nvSpPr>
          <p:cNvPr id="98" name="Google Shape;98;p16"/>
          <p:cNvSpPr/>
          <p:nvPr>
            <p:ph idx="2" type="pic"/>
          </p:nvPr>
        </p:nvSpPr>
        <p:spPr>
          <a:xfrm>
            <a:off x="457200" y="1463050"/>
            <a:ext cx="1851900" cy="2005201"/>
          </a:xfrm>
          <a:prstGeom prst="rect">
            <a:avLst/>
          </a:prstGeom>
          <a:noFill/>
          <a:ln>
            <a:noFill/>
          </a:ln>
        </p:spPr>
      </p:sp>
      <p:sp>
        <p:nvSpPr>
          <p:cNvPr id="99" name="Google Shape;99;p16"/>
          <p:cNvSpPr txBox="1"/>
          <p:nvPr>
            <p:ph type="title"/>
          </p:nvPr>
        </p:nvSpPr>
        <p:spPr>
          <a:xfrm>
            <a:off x="2583325" y="2021525"/>
            <a:ext cx="2987101" cy="356401"/>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160F26"/>
              </a:buClr>
              <a:buSzPts val="1600"/>
              <a:buFont typeface="Inter"/>
              <a:buNone/>
              <a:defRPr sz="1600"/>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100" name="Google Shape;100;p16"/>
          <p:cNvSpPr txBox="1"/>
          <p:nvPr>
            <p:ph idx="1" type="body"/>
          </p:nvPr>
        </p:nvSpPr>
        <p:spPr>
          <a:xfrm>
            <a:off x="2590681" y="2625475"/>
            <a:ext cx="2987102" cy="730801"/>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2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2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2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2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46;p9" id="101" name="Google Shape;101;p16"/>
          <p:cNvPicPr preferRelativeResize="0"/>
          <p:nvPr/>
        </p:nvPicPr>
        <p:blipFill rotWithShape="1">
          <a:blip r:embed="rId2">
            <a:alphaModFix/>
          </a:blip>
          <a:srcRect b="0" l="0" r="0" t="0"/>
          <a:stretch/>
        </p:blipFill>
        <p:spPr>
          <a:xfrm>
            <a:off x="446324" y="454425"/>
            <a:ext cx="1344152" cy="219451"/>
          </a:xfrm>
          <a:prstGeom prst="rect">
            <a:avLst/>
          </a:prstGeom>
          <a:noFill/>
          <a:ln>
            <a:noFill/>
          </a:ln>
        </p:spPr>
      </p:pic>
      <p:sp>
        <p:nvSpPr>
          <p:cNvPr id="102" name="Google Shape;102;p16"/>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1_3" showMasterSp="0">
  <p:cSld name="TITLE_1_1_3">
    <p:bg>
      <p:bgPr>
        <a:solidFill>
          <a:srgbClr val="160F26"/>
        </a:solidFill>
      </p:bgPr>
    </p:bg>
    <p:spTree>
      <p:nvGrpSpPr>
        <p:cNvPr id="103" name="Shape 103"/>
        <p:cNvGrpSpPr/>
        <p:nvPr/>
      </p:nvGrpSpPr>
      <p:grpSpPr>
        <a:xfrm>
          <a:off x="0" y="0"/>
          <a:ext cx="0" cy="0"/>
          <a:chOff x="0" y="0"/>
          <a:chExt cx="0" cy="0"/>
        </a:xfrm>
      </p:grpSpPr>
      <p:sp>
        <p:nvSpPr>
          <p:cNvPr id="104" name="Google Shape;104;p17"/>
          <p:cNvSpPr txBox="1"/>
          <p:nvPr/>
        </p:nvSpPr>
        <p:spPr>
          <a:xfrm>
            <a:off x="446325" y="4077799"/>
            <a:ext cx="8156400" cy="762001"/>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FFFFFF"/>
              </a:buClr>
              <a:buSzPts val="5000"/>
              <a:buFont typeface="Inter"/>
              <a:buNone/>
            </a:pPr>
            <a:r>
              <a:rPr b="1" i="0" lang="en-US" sz="5000" u="none" cap="none" strike="noStrike">
                <a:solidFill>
                  <a:srgbClr val="FFFFFF"/>
                </a:solidFill>
                <a:latin typeface="Inter"/>
                <a:ea typeface="Inter"/>
                <a:cs typeface="Inter"/>
                <a:sym typeface="Inter"/>
              </a:rPr>
              <a:t>Thank you</a:t>
            </a:r>
            <a:endParaRPr b="0" i="0" sz="1400" u="none" cap="none" strike="noStrike">
              <a:solidFill>
                <a:srgbClr val="000000"/>
              </a:solidFill>
              <a:latin typeface="Arial"/>
              <a:ea typeface="Arial"/>
              <a:cs typeface="Arial"/>
              <a:sym typeface="Arial"/>
            </a:endParaRPr>
          </a:p>
        </p:txBody>
      </p:sp>
      <p:sp>
        <p:nvSpPr>
          <p:cNvPr id="105" name="Google Shape;105;p17"/>
          <p:cNvSpPr/>
          <p:nvPr>
            <p:ph idx="2" type="pic"/>
          </p:nvPr>
        </p:nvSpPr>
        <p:spPr>
          <a:xfrm>
            <a:off x="457200" y="1463050"/>
            <a:ext cx="1851900" cy="2005201"/>
          </a:xfrm>
          <a:prstGeom prst="rect">
            <a:avLst/>
          </a:prstGeom>
          <a:noFill/>
          <a:ln>
            <a:noFill/>
          </a:ln>
        </p:spPr>
      </p:sp>
      <p:sp>
        <p:nvSpPr>
          <p:cNvPr id="106" name="Google Shape;106;p17"/>
          <p:cNvSpPr txBox="1"/>
          <p:nvPr>
            <p:ph type="title"/>
          </p:nvPr>
        </p:nvSpPr>
        <p:spPr>
          <a:xfrm>
            <a:off x="2583325" y="2021525"/>
            <a:ext cx="2987101" cy="356401"/>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FFFFFF"/>
              </a:buClr>
              <a:buSzPts val="1600"/>
              <a:buFont typeface="Inter"/>
              <a:buNone/>
              <a:defRPr sz="16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107" name="Google Shape;107;p17"/>
          <p:cNvSpPr txBox="1"/>
          <p:nvPr>
            <p:ph idx="1" type="body"/>
          </p:nvPr>
        </p:nvSpPr>
        <p:spPr>
          <a:xfrm>
            <a:off x="2590681" y="2625475"/>
            <a:ext cx="2987102" cy="730801"/>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2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2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2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2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52;p10" id="108" name="Google Shape;108;p17"/>
          <p:cNvPicPr preferRelativeResize="0"/>
          <p:nvPr/>
        </p:nvPicPr>
        <p:blipFill rotWithShape="1">
          <a:blip r:embed="rId2">
            <a:alphaModFix/>
          </a:blip>
          <a:srcRect b="0" l="0" r="0" t="0"/>
          <a:stretch/>
        </p:blipFill>
        <p:spPr>
          <a:xfrm>
            <a:off x="446324" y="454425"/>
            <a:ext cx="1344152" cy="219441"/>
          </a:xfrm>
          <a:prstGeom prst="rect">
            <a:avLst/>
          </a:prstGeom>
          <a:noFill/>
          <a:ln>
            <a:noFill/>
          </a:ln>
        </p:spPr>
      </p:pic>
      <p:sp>
        <p:nvSpPr>
          <p:cNvPr id="109" name="Google Shape;109;p17"/>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2_1" showMasterSp="0">
  <p:cSld name="TITLE_1_2_1">
    <p:spTree>
      <p:nvGrpSpPr>
        <p:cNvPr id="110" name="Shape 110"/>
        <p:cNvGrpSpPr/>
        <p:nvPr/>
      </p:nvGrpSpPr>
      <p:grpSpPr>
        <a:xfrm>
          <a:off x="0" y="0"/>
          <a:ext cx="0" cy="0"/>
          <a:chOff x="0" y="0"/>
          <a:chExt cx="0" cy="0"/>
        </a:xfrm>
      </p:grpSpPr>
      <p:sp>
        <p:nvSpPr>
          <p:cNvPr id="111" name="Google Shape;111;p18"/>
          <p:cNvSpPr txBox="1"/>
          <p:nvPr/>
        </p:nvSpPr>
        <p:spPr>
          <a:xfrm>
            <a:off x="446325" y="4077799"/>
            <a:ext cx="8156400" cy="762001"/>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160F26"/>
              </a:buClr>
              <a:buSzPts val="5000"/>
              <a:buFont typeface="Inter"/>
              <a:buNone/>
            </a:pPr>
            <a:r>
              <a:rPr b="1" i="0" lang="en-US" sz="5000" u="none" cap="none" strike="noStrike">
                <a:solidFill>
                  <a:srgbClr val="160F26"/>
                </a:solidFill>
                <a:latin typeface="Inter"/>
                <a:ea typeface="Inter"/>
                <a:cs typeface="Inter"/>
                <a:sym typeface="Inter"/>
              </a:rPr>
              <a:t>Thank you</a:t>
            </a:r>
            <a:endParaRPr b="0" i="0" sz="1400" u="none" cap="none" strike="noStrike">
              <a:solidFill>
                <a:srgbClr val="000000"/>
              </a:solidFill>
              <a:latin typeface="Arial"/>
              <a:ea typeface="Arial"/>
              <a:cs typeface="Arial"/>
              <a:sym typeface="Arial"/>
            </a:endParaRPr>
          </a:p>
        </p:txBody>
      </p:sp>
      <p:sp>
        <p:nvSpPr>
          <p:cNvPr id="112" name="Google Shape;112;p18"/>
          <p:cNvSpPr/>
          <p:nvPr>
            <p:ph idx="2" type="pic"/>
          </p:nvPr>
        </p:nvSpPr>
        <p:spPr>
          <a:xfrm>
            <a:off x="457200" y="1463050"/>
            <a:ext cx="1851900" cy="2005201"/>
          </a:xfrm>
          <a:prstGeom prst="rect">
            <a:avLst/>
          </a:prstGeom>
          <a:noFill/>
          <a:ln>
            <a:noFill/>
          </a:ln>
        </p:spPr>
      </p:sp>
      <p:sp>
        <p:nvSpPr>
          <p:cNvPr id="113" name="Google Shape;113;p18"/>
          <p:cNvSpPr txBox="1"/>
          <p:nvPr>
            <p:ph type="title"/>
          </p:nvPr>
        </p:nvSpPr>
        <p:spPr>
          <a:xfrm>
            <a:off x="2583325" y="2021525"/>
            <a:ext cx="2706600" cy="356401"/>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160F26"/>
              </a:buClr>
              <a:buSzPts val="1600"/>
              <a:buFont typeface="Inter"/>
              <a:buNone/>
              <a:defRPr sz="1600"/>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114" name="Google Shape;114;p18"/>
          <p:cNvSpPr txBox="1"/>
          <p:nvPr>
            <p:ph idx="1" type="body"/>
          </p:nvPr>
        </p:nvSpPr>
        <p:spPr>
          <a:xfrm>
            <a:off x="2589990" y="2625475"/>
            <a:ext cx="2706601" cy="730801"/>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0"/>
              </a:spcBef>
              <a:spcAft>
                <a:spcPts val="0"/>
              </a:spcAft>
              <a:buClr>
                <a:srgbClr val="160F26"/>
              </a:buClr>
              <a:buSzPts val="1400"/>
              <a:buFont typeface="Inter Light"/>
              <a:buNone/>
              <a:defRPr>
                <a:solidFill>
                  <a:srgbClr val="160F26"/>
                </a:solidFill>
              </a:defRPr>
            </a:lvl1pPr>
            <a:lvl2pPr indent="-228600" lvl="1" marL="914400" algn="l">
              <a:lnSpc>
                <a:spcPct val="120000"/>
              </a:lnSpc>
              <a:spcBef>
                <a:spcPts val="0"/>
              </a:spcBef>
              <a:spcAft>
                <a:spcPts val="0"/>
              </a:spcAft>
              <a:buClr>
                <a:srgbClr val="160F26"/>
              </a:buClr>
              <a:buSzPts val="1400"/>
              <a:buFont typeface="Inter Light"/>
              <a:buNone/>
              <a:defRPr>
                <a:solidFill>
                  <a:srgbClr val="160F26"/>
                </a:solidFill>
              </a:defRPr>
            </a:lvl2pPr>
            <a:lvl3pPr indent="-228600" lvl="2" marL="1371600" algn="l">
              <a:lnSpc>
                <a:spcPct val="120000"/>
              </a:lnSpc>
              <a:spcBef>
                <a:spcPts val="0"/>
              </a:spcBef>
              <a:spcAft>
                <a:spcPts val="0"/>
              </a:spcAft>
              <a:buClr>
                <a:srgbClr val="160F26"/>
              </a:buClr>
              <a:buSzPts val="1400"/>
              <a:buFont typeface="Inter Light"/>
              <a:buNone/>
              <a:defRPr>
                <a:solidFill>
                  <a:srgbClr val="160F26"/>
                </a:solidFill>
              </a:defRPr>
            </a:lvl3pPr>
            <a:lvl4pPr indent="-228600" lvl="3" marL="1828800" algn="l">
              <a:lnSpc>
                <a:spcPct val="120000"/>
              </a:lnSpc>
              <a:spcBef>
                <a:spcPts val="0"/>
              </a:spcBef>
              <a:spcAft>
                <a:spcPts val="0"/>
              </a:spcAft>
              <a:buClr>
                <a:srgbClr val="160F26"/>
              </a:buClr>
              <a:buSzPts val="1400"/>
              <a:buFont typeface="Inter Light"/>
              <a:buNone/>
              <a:defRPr>
                <a:solidFill>
                  <a:srgbClr val="160F26"/>
                </a:solidFill>
              </a:defRPr>
            </a:lvl4pPr>
            <a:lvl5pPr indent="-228600" lvl="4" marL="2286000" algn="l">
              <a:lnSpc>
                <a:spcPct val="120000"/>
              </a:lnSpc>
              <a:spcBef>
                <a:spcPts val="0"/>
              </a:spcBef>
              <a:spcAft>
                <a:spcPts val="0"/>
              </a:spcAft>
              <a:buClr>
                <a:srgbClr val="160F26"/>
              </a:buClr>
              <a:buSzPts val="1400"/>
              <a:buFont typeface="Inter Light"/>
              <a:buNone/>
              <a:defRPr>
                <a:solidFill>
                  <a:srgbClr val="160F26"/>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115" name="Google Shape;115;p18"/>
          <p:cNvSpPr/>
          <p:nvPr>
            <p:ph idx="3" type="pic"/>
          </p:nvPr>
        </p:nvSpPr>
        <p:spPr>
          <a:xfrm>
            <a:off x="5577849" y="0"/>
            <a:ext cx="3566102" cy="5143500"/>
          </a:xfrm>
          <a:prstGeom prst="rect">
            <a:avLst/>
          </a:prstGeom>
          <a:noFill/>
          <a:ln>
            <a:noFill/>
          </a:ln>
        </p:spPr>
      </p:sp>
      <p:pic>
        <p:nvPicPr>
          <p:cNvPr descr="Google Shape;59;p11" id="116" name="Google Shape;116;p18"/>
          <p:cNvPicPr preferRelativeResize="0"/>
          <p:nvPr/>
        </p:nvPicPr>
        <p:blipFill rotWithShape="1">
          <a:blip r:embed="rId2">
            <a:alphaModFix/>
          </a:blip>
          <a:srcRect b="0" l="0" r="0" t="0"/>
          <a:stretch/>
        </p:blipFill>
        <p:spPr>
          <a:xfrm>
            <a:off x="446324" y="454425"/>
            <a:ext cx="1344175" cy="219451"/>
          </a:xfrm>
          <a:prstGeom prst="rect">
            <a:avLst/>
          </a:prstGeom>
          <a:noFill/>
          <a:ln>
            <a:noFill/>
          </a:ln>
        </p:spPr>
      </p:pic>
      <p:sp>
        <p:nvSpPr>
          <p:cNvPr id="117" name="Google Shape;117;p18"/>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1_2" showMasterSp="0">
  <p:cSld name="TITLE_1_1_2">
    <p:bg>
      <p:bgPr>
        <a:solidFill>
          <a:srgbClr val="EAEBEB"/>
        </a:solidFill>
      </p:bgPr>
    </p:bg>
    <p:spTree>
      <p:nvGrpSpPr>
        <p:cNvPr id="118" name="Shape 118"/>
        <p:cNvGrpSpPr/>
        <p:nvPr/>
      </p:nvGrpSpPr>
      <p:grpSpPr>
        <a:xfrm>
          <a:off x="0" y="0"/>
          <a:ext cx="0" cy="0"/>
          <a:chOff x="0" y="0"/>
          <a:chExt cx="0" cy="0"/>
        </a:xfrm>
      </p:grpSpPr>
      <p:sp>
        <p:nvSpPr>
          <p:cNvPr id="119" name="Google Shape;119;p19"/>
          <p:cNvSpPr txBox="1"/>
          <p:nvPr/>
        </p:nvSpPr>
        <p:spPr>
          <a:xfrm>
            <a:off x="446325" y="4077799"/>
            <a:ext cx="8156400" cy="762001"/>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160F26"/>
              </a:buClr>
              <a:buSzPts val="5000"/>
              <a:buFont typeface="Inter"/>
              <a:buNone/>
            </a:pPr>
            <a:r>
              <a:rPr b="1" i="0" lang="en-US" sz="5000" u="none" cap="none" strike="noStrike">
                <a:solidFill>
                  <a:srgbClr val="160F26"/>
                </a:solidFill>
                <a:latin typeface="Inter"/>
                <a:ea typeface="Inter"/>
                <a:cs typeface="Inter"/>
                <a:sym typeface="Inter"/>
              </a:rPr>
              <a:t>Thank you</a:t>
            </a:r>
            <a:endParaRPr b="0" i="0" sz="1400" u="none" cap="none" strike="noStrike">
              <a:solidFill>
                <a:srgbClr val="000000"/>
              </a:solidFill>
              <a:latin typeface="Arial"/>
              <a:ea typeface="Arial"/>
              <a:cs typeface="Arial"/>
              <a:sym typeface="Arial"/>
            </a:endParaRPr>
          </a:p>
        </p:txBody>
      </p:sp>
      <p:sp>
        <p:nvSpPr>
          <p:cNvPr id="120" name="Google Shape;120;p19"/>
          <p:cNvSpPr/>
          <p:nvPr>
            <p:ph idx="2" type="pic"/>
          </p:nvPr>
        </p:nvSpPr>
        <p:spPr>
          <a:xfrm>
            <a:off x="457200" y="1463050"/>
            <a:ext cx="1851900" cy="2005201"/>
          </a:xfrm>
          <a:prstGeom prst="rect">
            <a:avLst/>
          </a:prstGeom>
          <a:noFill/>
          <a:ln>
            <a:noFill/>
          </a:ln>
        </p:spPr>
      </p:sp>
      <p:sp>
        <p:nvSpPr>
          <p:cNvPr id="121" name="Google Shape;121;p19"/>
          <p:cNvSpPr txBox="1"/>
          <p:nvPr>
            <p:ph type="title"/>
          </p:nvPr>
        </p:nvSpPr>
        <p:spPr>
          <a:xfrm>
            <a:off x="2583325" y="2021525"/>
            <a:ext cx="2689201" cy="356401"/>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160F26"/>
              </a:buClr>
              <a:buSzPts val="1600"/>
              <a:buFont typeface="Inter"/>
              <a:buNone/>
              <a:defRPr sz="1600"/>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122" name="Google Shape;122;p19"/>
          <p:cNvSpPr txBox="1"/>
          <p:nvPr>
            <p:ph idx="1" type="body"/>
          </p:nvPr>
        </p:nvSpPr>
        <p:spPr>
          <a:xfrm>
            <a:off x="2589947" y="2625475"/>
            <a:ext cx="2689201" cy="730801"/>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0"/>
              </a:spcBef>
              <a:spcAft>
                <a:spcPts val="0"/>
              </a:spcAft>
              <a:buClr>
                <a:srgbClr val="160F26"/>
              </a:buClr>
              <a:buSzPts val="1400"/>
              <a:buFont typeface="Inter Light"/>
              <a:buNone/>
              <a:defRPr>
                <a:solidFill>
                  <a:srgbClr val="160F26"/>
                </a:solidFill>
              </a:defRPr>
            </a:lvl1pPr>
            <a:lvl2pPr indent="-228600" lvl="1" marL="914400" algn="l">
              <a:lnSpc>
                <a:spcPct val="120000"/>
              </a:lnSpc>
              <a:spcBef>
                <a:spcPts val="0"/>
              </a:spcBef>
              <a:spcAft>
                <a:spcPts val="0"/>
              </a:spcAft>
              <a:buClr>
                <a:srgbClr val="160F26"/>
              </a:buClr>
              <a:buSzPts val="1400"/>
              <a:buFont typeface="Inter Light"/>
              <a:buNone/>
              <a:defRPr>
                <a:solidFill>
                  <a:srgbClr val="160F26"/>
                </a:solidFill>
              </a:defRPr>
            </a:lvl2pPr>
            <a:lvl3pPr indent="-228600" lvl="2" marL="1371600" algn="l">
              <a:lnSpc>
                <a:spcPct val="120000"/>
              </a:lnSpc>
              <a:spcBef>
                <a:spcPts val="0"/>
              </a:spcBef>
              <a:spcAft>
                <a:spcPts val="0"/>
              </a:spcAft>
              <a:buClr>
                <a:srgbClr val="160F26"/>
              </a:buClr>
              <a:buSzPts val="1400"/>
              <a:buFont typeface="Inter Light"/>
              <a:buNone/>
              <a:defRPr>
                <a:solidFill>
                  <a:srgbClr val="160F26"/>
                </a:solidFill>
              </a:defRPr>
            </a:lvl3pPr>
            <a:lvl4pPr indent="-228600" lvl="3" marL="1828800" algn="l">
              <a:lnSpc>
                <a:spcPct val="120000"/>
              </a:lnSpc>
              <a:spcBef>
                <a:spcPts val="0"/>
              </a:spcBef>
              <a:spcAft>
                <a:spcPts val="0"/>
              </a:spcAft>
              <a:buClr>
                <a:srgbClr val="160F26"/>
              </a:buClr>
              <a:buSzPts val="1400"/>
              <a:buFont typeface="Inter Light"/>
              <a:buNone/>
              <a:defRPr>
                <a:solidFill>
                  <a:srgbClr val="160F26"/>
                </a:solidFill>
              </a:defRPr>
            </a:lvl4pPr>
            <a:lvl5pPr indent="-228600" lvl="4" marL="2286000" algn="l">
              <a:lnSpc>
                <a:spcPct val="120000"/>
              </a:lnSpc>
              <a:spcBef>
                <a:spcPts val="0"/>
              </a:spcBef>
              <a:spcAft>
                <a:spcPts val="0"/>
              </a:spcAft>
              <a:buClr>
                <a:srgbClr val="160F26"/>
              </a:buClr>
              <a:buSzPts val="1400"/>
              <a:buFont typeface="Inter Light"/>
              <a:buNone/>
              <a:defRPr>
                <a:solidFill>
                  <a:srgbClr val="160F26"/>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123" name="Google Shape;123;p19"/>
          <p:cNvSpPr/>
          <p:nvPr>
            <p:ph idx="3" type="pic"/>
          </p:nvPr>
        </p:nvSpPr>
        <p:spPr>
          <a:xfrm>
            <a:off x="5570425" y="0"/>
            <a:ext cx="3566101" cy="5143500"/>
          </a:xfrm>
          <a:prstGeom prst="rect">
            <a:avLst/>
          </a:prstGeom>
          <a:noFill/>
          <a:ln>
            <a:noFill/>
          </a:ln>
        </p:spPr>
      </p:sp>
      <p:pic>
        <p:nvPicPr>
          <p:cNvPr descr="Google Shape;66;p12" id="124" name="Google Shape;124;p19"/>
          <p:cNvPicPr preferRelativeResize="0"/>
          <p:nvPr/>
        </p:nvPicPr>
        <p:blipFill rotWithShape="1">
          <a:blip r:embed="rId2">
            <a:alphaModFix/>
          </a:blip>
          <a:srcRect b="0" l="0" r="0" t="0"/>
          <a:stretch/>
        </p:blipFill>
        <p:spPr>
          <a:xfrm>
            <a:off x="446324" y="454425"/>
            <a:ext cx="1344152" cy="219451"/>
          </a:xfrm>
          <a:prstGeom prst="rect">
            <a:avLst/>
          </a:prstGeom>
          <a:noFill/>
          <a:ln>
            <a:noFill/>
          </a:ln>
        </p:spPr>
      </p:pic>
      <p:sp>
        <p:nvSpPr>
          <p:cNvPr id="125" name="Google Shape;125;p19"/>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1_2_1" showMasterSp="0">
  <p:cSld name="TITLE_1_1_2_1">
    <p:bg>
      <p:bgPr>
        <a:solidFill>
          <a:srgbClr val="160F26"/>
        </a:solidFill>
      </p:bgPr>
    </p:bg>
    <p:spTree>
      <p:nvGrpSpPr>
        <p:cNvPr id="126" name="Shape 126"/>
        <p:cNvGrpSpPr/>
        <p:nvPr/>
      </p:nvGrpSpPr>
      <p:grpSpPr>
        <a:xfrm>
          <a:off x="0" y="0"/>
          <a:ext cx="0" cy="0"/>
          <a:chOff x="0" y="0"/>
          <a:chExt cx="0" cy="0"/>
        </a:xfrm>
      </p:grpSpPr>
      <p:sp>
        <p:nvSpPr>
          <p:cNvPr id="127" name="Google Shape;127;p20"/>
          <p:cNvSpPr txBox="1"/>
          <p:nvPr/>
        </p:nvSpPr>
        <p:spPr>
          <a:xfrm>
            <a:off x="446325" y="4077799"/>
            <a:ext cx="8156400" cy="762001"/>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FFFFFF"/>
              </a:buClr>
              <a:buSzPts val="5000"/>
              <a:buFont typeface="Inter"/>
              <a:buNone/>
            </a:pPr>
            <a:r>
              <a:rPr b="1" i="0" lang="en-US" sz="5000" u="none" cap="none" strike="noStrike">
                <a:solidFill>
                  <a:srgbClr val="FFFFFF"/>
                </a:solidFill>
                <a:latin typeface="Inter"/>
                <a:ea typeface="Inter"/>
                <a:cs typeface="Inter"/>
                <a:sym typeface="Inter"/>
              </a:rPr>
              <a:t>Thank you</a:t>
            </a:r>
            <a:endParaRPr b="0" i="0" sz="1400" u="none" cap="none" strike="noStrike">
              <a:solidFill>
                <a:srgbClr val="000000"/>
              </a:solidFill>
              <a:latin typeface="Arial"/>
              <a:ea typeface="Arial"/>
              <a:cs typeface="Arial"/>
              <a:sym typeface="Arial"/>
            </a:endParaRPr>
          </a:p>
        </p:txBody>
      </p:sp>
      <p:sp>
        <p:nvSpPr>
          <p:cNvPr id="128" name="Google Shape;128;p20"/>
          <p:cNvSpPr/>
          <p:nvPr>
            <p:ph idx="2" type="pic"/>
          </p:nvPr>
        </p:nvSpPr>
        <p:spPr>
          <a:xfrm>
            <a:off x="457200" y="1463050"/>
            <a:ext cx="1851900" cy="2005201"/>
          </a:xfrm>
          <a:prstGeom prst="rect">
            <a:avLst/>
          </a:prstGeom>
          <a:noFill/>
          <a:ln>
            <a:noFill/>
          </a:ln>
        </p:spPr>
      </p:sp>
      <p:sp>
        <p:nvSpPr>
          <p:cNvPr id="129" name="Google Shape;129;p20"/>
          <p:cNvSpPr txBox="1"/>
          <p:nvPr>
            <p:ph type="title"/>
          </p:nvPr>
        </p:nvSpPr>
        <p:spPr>
          <a:xfrm>
            <a:off x="2583325" y="2021525"/>
            <a:ext cx="2689201" cy="356401"/>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FFFFFF"/>
              </a:buClr>
              <a:buSzPts val="1600"/>
              <a:buFont typeface="Inter"/>
              <a:buNone/>
              <a:defRPr sz="16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130" name="Google Shape;130;p20"/>
          <p:cNvSpPr txBox="1"/>
          <p:nvPr>
            <p:ph idx="1" type="body"/>
          </p:nvPr>
        </p:nvSpPr>
        <p:spPr>
          <a:xfrm>
            <a:off x="2589947" y="2625475"/>
            <a:ext cx="2689201" cy="730801"/>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2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2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2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2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131" name="Google Shape;131;p20"/>
          <p:cNvSpPr/>
          <p:nvPr>
            <p:ph idx="3" type="pic"/>
          </p:nvPr>
        </p:nvSpPr>
        <p:spPr>
          <a:xfrm>
            <a:off x="5570425" y="0"/>
            <a:ext cx="3566101" cy="5143500"/>
          </a:xfrm>
          <a:prstGeom prst="rect">
            <a:avLst/>
          </a:prstGeom>
          <a:noFill/>
          <a:ln>
            <a:noFill/>
          </a:ln>
        </p:spPr>
      </p:sp>
      <p:pic>
        <p:nvPicPr>
          <p:cNvPr descr="Google Shape;73;p13" id="132" name="Google Shape;132;p20"/>
          <p:cNvPicPr preferRelativeResize="0"/>
          <p:nvPr/>
        </p:nvPicPr>
        <p:blipFill rotWithShape="1">
          <a:blip r:embed="rId2">
            <a:alphaModFix/>
          </a:blip>
          <a:srcRect b="0" l="0" r="0" t="0"/>
          <a:stretch/>
        </p:blipFill>
        <p:spPr>
          <a:xfrm>
            <a:off x="446324" y="454425"/>
            <a:ext cx="1344152" cy="219441"/>
          </a:xfrm>
          <a:prstGeom prst="rect">
            <a:avLst/>
          </a:prstGeom>
          <a:noFill/>
          <a:ln>
            <a:noFill/>
          </a:ln>
        </p:spPr>
      </p:pic>
      <p:sp>
        <p:nvSpPr>
          <p:cNvPr id="133" name="Google Shape;133;p20"/>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7_1_1" showMasterSp="0">
  <p:cSld name="CUSTOM_7_1_1">
    <p:bg>
      <p:bgPr>
        <a:solidFill>
          <a:srgbClr val="160F26"/>
        </a:solidFill>
      </p:bgPr>
    </p:bg>
    <p:spTree>
      <p:nvGrpSpPr>
        <p:cNvPr id="16" name="Shape 16"/>
        <p:cNvGrpSpPr/>
        <p:nvPr/>
      </p:nvGrpSpPr>
      <p:grpSpPr>
        <a:xfrm>
          <a:off x="0" y="0"/>
          <a:ext cx="0" cy="0"/>
          <a:chOff x="0" y="0"/>
          <a:chExt cx="0" cy="0"/>
        </a:xfrm>
      </p:grpSpPr>
      <p:sp>
        <p:nvSpPr>
          <p:cNvPr id="17" name="Google Shape;17;p3"/>
          <p:cNvSpPr txBox="1"/>
          <p:nvPr>
            <p:ph type="title"/>
          </p:nvPr>
        </p:nvSpPr>
        <p:spPr>
          <a:xfrm>
            <a:off x="1280255" y="2258012"/>
            <a:ext cx="2011802" cy="356401"/>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FFFFFF"/>
              </a:buClr>
              <a:buSzPts val="1800"/>
              <a:buFont typeface="Inter"/>
              <a:buNone/>
              <a:defRPr sz="18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18" name="Google Shape;18;p3"/>
          <p:cNvSpPr txBox="1"/>
          <p:nvPr>
            <p:ph idx="1" type="body"/>
          </p:nvPr>
        </p:nvSpPr>
        <p:spPr>
          <a:xfrm>
            <a:off x="1280149" y="2714387"/>
            <a:ext cx="2011802" cy="805502"/>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FFFFFF"/>
              </a:buClr>
              <a:buSzPts val="1400"/>
              <a:buFont typeface="Inter Light"/>
              <a:buNone/>
              <a:defRPr>
                <a:solidFill>
                  <a:srgbClr val="FFFFFF"/>
                </a:solidFill>
              </a:defRPr>
            </a:lvl1pPr>
            <a:lvl2pPr indent="-228600" lvl="1" marL="914400" algn="l">
              <a:lnSpc>
                <a:spcPct val="100000"/>
              </a:lnSpc>
              <a:spcBef>
                <a:spcPts val="0"/>
              </a:spcBef>
              <a:spcAft>
                <a:spcPts val="0"/>
              </a:spcAft>
              <a:buClr>
                <a:srgbClr val="FFFFFF"/>
              </a:buClr>
              <a:buSzPts val="1400"/>
              <a:buFont typeface="Inter Light"/>
              <a:buNone/>
              <a:defRPr>
                <a:solidFill>
                  <a:srgbClr val="FFFFFF"/>
                </a:solidFill>
              </a:defRPr>
            </a:lvl2pPr>
            <a:lvl3pPr indent="-228600" lvl="2" marL="1371600" algn="l">
              <a:lnSpc>
                <a:spcPct val="100000"/>
              </a:lnSpc>
              <a:spcBef>
                <a:spcPts val="0"/>
              </a:spcBef>
              <a:spcAft>
                <a:spcPts val="0"/>
              </a:spcAft>
              <a:buClr>
                <a:srgbClr val="FFFFFF"/>
              </a:buClr>
              <a:buSzPts val="1400"/>
              <a:buFont typeface="Inter Light"/>
              <a:buNone/>
              <a:defRPr>
                <a:solidFill>
                  <a:srgbClr val="FFFFFF"/>
                </a:solidFill>
              </a:defRPr>
            </a:lvl3pPr>
            <a:lvl4pPr indent="-228600" lvl="3" marL="1828800" algn="l">
              <a:lnSpc>
                <a:spcPct val="100000"/>
              </a:lnSpc>
              <a:spcBef>
                <a:spcPts val="0"/>
              </a:spcBef>
              <a:spcAft>
                <a:spcPts val="0"/>
              </a:spcAft>
              <a:buClr>
                <a:srgbClr val="FFFFFF"/>
              </a:buClr>
              <a:buSzPts val="1400"/>
              <a:buFont typeface="Inter Light"/>
              <a:buNone/>
              <a:defRPr>
                <a:solidFill>
                  <a:srgbClr val="FFFFFF"/>
                </a:solidFill>
              </a:defRPr>
            </a:lvl4pPr>
            <a:lvl5pPr indent="-228600" lvl="4" marL="2286000" algn="l">
              <a:lnSpc>
                <a:spcPct val="100000"/>
              </a:lnSpc>
              <a:spcBef>
                <a:spcPts val="0"/>
              </a:spcBef>
              <a:spcAft>
                <a:spcPts val="0"/>
              </a:spcAft>
              <a:buClr>
                <a:srgbClr val="FFFFFF"/>
              </a:buClr>
              <a:buSzPts val="1400"/>
              <a:buFont typeface="Inter Light"/>
              <a:buNone/>
              <a:defRPr>
                <a:solidFill>
                  <a:srgbClr val="FFFFFF"/>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19" name="Google Shape;19;p3"/>
          <p:cNvSpPr/>
          <p:nvPr>
            <p:ph idx="2" type="pic"/>
          </p:nvPr>
        </p:nvSpPr>
        <p:spPr>
          <a:xfrm>
            <a:off x="3566100" y="1746456"/>
            <a:ext cx="411601" cy="411601"/>
          </a:xfrm>
          <a:prstGeom prst="rect">
            <a:avLst/>
          </a:prstGeom>
          <a:noFill/>
          <a:ln>
            <a:noFill/>
          </a:ln>
        </p:spPr>
      </p:sp>
      <p:sp>
        <p:nvSpPr>
          <p:cNvPr id="20" name="Google Shape;20;p3"/>
          <p:cNvSpPr/>
          <p:nvPr>
            <p:ph idx="3" type="pic"/>
          </p:nvPr>
        </p:nvSpPr>
        <p:spPr>
          <a:xfrm>
            <a:off x="5852050" y="1746456"/>
            <a:ext cx="411601" cy="411601"/>
          </a:xfrm>
          <a:prstGeom prst="rect">
            <a:avLst/>
          </a:prstGeom>
          <a:noFill/>
          <a:ln>
            <a:noFill/>
          </a:ln>
        </p:spPr>
      </p:sp>
      <p:sp>
        <p:nvSpPr>
          <p:cNvPr id="21" name="Google Shape;21;p3"/>
          <p:cNvSpPr/>
          <p:nvPr>
            <p:ph idx="4" type="pic"/>
          </p:nvPr>
        </p:nvSpPr>
        <p:spPr>
          <a:xfrm>
            <a:off x="1280149" y="1746456"/>
            <a:ext cx="411601" cy="411601"/>
          </a:xfrm>
          <a:prstGeom prst="rect">
            <a:avLst/>
          </a:prstGeom>
          <a:noFill/>
          <a:ln>
            <a:noFill/>
          </a:ln>
        </p:spPr>
      </p:sp>
      <p:pic>
        <p:nvPicPr>
          <p:cNvPr descr="Google Shape;578;p72" id="22" name="Google Shape;22;p3"/>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23" name="Google Shape;23;p3"/>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1_1" showMasterSp="0">
  <p:cSld name="TITLE_1_1_1">
    <p:bg>
      <p:bgPr>
        <a:solidFill>
          <a:srgbClr val="160F26"/>
        </a:solidFill>
      </p:bgPr>
    </p:bg>
    <p:spTree>
      <p:nvGrpSpPr>
        <p:cNvPr id="134" name="Shape 134"/>
        <p:cNvGrpSpPr/>
        <p:nvPr/>
      </p:nvGrpSpPr>
      <p:grpSpPr>
        <a:xfrm>
          <a:off x="0" y="0"/>
          <a:ext cx="0" cy="0"/>
          <a:chOff x="0" y="0"/>
          <a:chExt cx="0" cy="0"/>
        </a:xfrm>
      </p:grpSpPr>
      <p:sp>
        <p:nvSpPr>
          <p:cNvPr id="135" name="Google Shape;135;p21"/>
          <p:cNvSpPr txBox="1"/>
          <p:nvPr>
            <p:ph idx="1" type="body"/>
          </p:nvPr>
        </p:nvSpPr>
        <p:spPr>
          <a:xfrm>
            <a:off x="4708950" y="3553100"/>
            <a:ext cx="3977701" cy="449701"/>
          </a:xfrm>
          <a:prstGeom prst="rect">
            <a:avLst/>
          </a:prstGeom>
          <a:noFill/>
          <a:ln>
            <a:noFill/>
          </a:ln>
        </p:spPr>
        <p:txBody>
          <a:bodyPr anchorCtr="0" anchor="t" bIns="0" lIns="0" spcFirstLastPara="1" rIns="0" wrap="square" tIns="0">
            <a:normAutofit/>
          </a:bodyPr>
          <a:lstStyle>
            <a:lvl1pPr indent="-228600" lvl="0" marL="457200" algn="r">
              <a:lnSpc>
                <a:spcPct val="120000"/>
              </a:lnSpc>
              <a:spcBef>
                <a:spcPts val="0"/>
              </a:spcBef>
              <a:spcAft>
                <a:spcPts val="0"/>
              </a:spcAft>
              <a:buClr>
                <a:srgbClr val="0DC09D"/>
              </a:buClr>
              <a:buSzPts val="1800"/>
              <a:buFont typeface="Inter Light"/>
              <a:buNone/>
              <a:defRPr sz="1800">
                <a:solidFill>
                  <a:srgbClr val="0DC09D"/>
                </a:solidFill>
              </a:defRPr>
            </a:lvl1pPr>
            <a:lvl2pPr indent="-228600" lvl="1" marL="914400" algn="r">
              <a:lnSpc>
                <a:spcPct val="120000"/>
              </a:lnSpc>
              <a:spcBef>
                <a:spcPts val="0"/>
              </a:spcBef>
              <a:spcAft>
                <a:spcPts val="0"/>
              </a:spcAft>
              <a:buClr>
                <a:srgbClr val="0DC09D"/>
              </a:buClr>
              <a:buSzPts val="1800"/>
              <a:buFont typeface="Inter Light"/>
              <a:buNone/>
              <a:defRPr sz="1800">
                <a:solidFill>
                  <a:srgbClr val="0DC09D"/>
                </a:solidFill>
              </a:defRPr>
            </a:lvl2pPr>
            <a:lvl3pPr indent="-228600" lvl="2" marL="1371600" algn="r">
              <a:lnSpc>
                <a:spcPct val="120000"/>
              </a:lnSpc>
              <a:spcBef>
                <a:spcPts val="0"/>
              </a:spcBef>
              <a:spcAft>
                <a:spcPts val="0"/>
              </a:spcAft>
              <a:buClr>
                <a:srgbClr val="0DC09D"/>
              </a:buClr>
              <a:buSzPts val="1800"/>
              <a:buFont typeface="Inter Light"/>
              <a:buNone/>
              <a:defRPr sz="1800">
                <a:solidFill>
                  <a:srgbClr val="0DC09D"/>
                </a:solidFill>
              </a:defRPr>
            </a:lvl3pPr>
            <a:lvl4pPr indent="-228600" lvl="3" marL="1828800" algn="r">
              <a:lnSpc>
                <a:spcPct val="120000"/>
              </a:lnSpc>
              <a:spcBef>
                <a:spcPts val="0"/>
              </a:spcBef>
              <a:spcAft>
                <a:spcPts val="0"/>
              </a:spcAft>
              <a:buClr>
                <a:srgbClr val="0DC09D"/>
              </a:buClr>
              <a:buSzPts val="1800"/>
              <a:buFont typeface="Inter Light"/>
              <a:buNone/>
              <a:defRPr sz="1800">
                <a:solidFill>
                  <a:srgbClr val="0DC09D"/>
                </a:solidFill>
              </a:defRPr>
            </a:lvl4pPr>
            <a:lvl5pPr indent="-228600" lvl="4" marL="2286000" algn="r">
              <a:lnSpc>
                <a:spcPct val="120000"/>
              </a:lnSpc>
              <a:spcBef>
                <a:spcPts val="0"/>
              </a:spcBef>
              <a:spcAft>
                <a:spcPts val="0"/>
              </a:spcAft>
              <a:buClr>
                <a:srgbClr val="0DC09D"/>
              </a:buClr>
              <a:buSzPts val="1800"/>
              <a:buFont typeface="Inter Light"/>
              <a:buNone/>
              <a:defRPr sz="1800">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136" name="Google Shape;136;p21"/>
          <p:cNvSpPr txBox="1"/>
          <p:nvPr>
            <p:ph type="title"/>
          </p:nvPr>
        </p:nvSpPr>
        <p:spPr>
          <a:xfrm>
            <a:off x="5577849" y="2181599"/>
            <a:ext cx="3108901" cy="1295701"/>
          </a:xfrm>
          <a:prstGeom prst="rect">
            <a:avLst/>
          </a:prstGeom>
          <a:noFill/>
          <a:ln>
            <a:noFill/>
          </a:ln>
        </p:spPr>
        <p:txBody>
          <a:bodyPr anchorCtr="0" anchor="t" bIns="0" lIns="0" spcFirstLastPara="1" rIns="0" wrap="square" tIns="0">
            <a:normAutofit/>
          </a:bodyPr>
          <a:lstStyle>
            <a:lvl1pPr lvl="0" algn="r">
              <a:lnSpc>
                <a:spcPct val="90000"/>
              </a:lnSpc>
              <a:spcBef>
                <a:spcPts val="0"/>
              </a:spcBef>
              <a:spcAft>
                <a:spcPts val="0"/>
              </a:spcAft>
              <a:buClr>
                <a:srgbClr val="FFFFFF"/>
              </a:buClr>
              <a:buSzPts val="3600"/>
              <a:buFont typeface="Inter"/>
              <a:buNone/>
              <a:defRPr sz="36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137" name="Google Shape;137;p21"/>
          <p:cNvSpPr/>
          <p:nvPr>
            <p:ph idx="2" type="pic"/>
          </p:nvPr>
        </p:nvSpPr>
        <p:spPr>
          <a:xfrm>
            <a:off x="-7975" y="0"/>
            <a:ext cx="4443301" cy="5143500"/>
          </a:xfrm>
          <a:prstGeom prst="rect">
            <a:avLst/>
          </a:prstGeom>
          <a:noFill/>
          <a:ln>
            <a:noFill/>
          </a:ln>
        </p:spPr>
      </p:sp>
      <p:pic>
        <p:nvPicPr>
          <p:cNvPr descr="Google Shape;79;p14" id="138" name="Google Shape;138;p21"/>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139" name="Google Shape;139;p21"/>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1_1_3" showMasterSp="0">
  <p:cSld name="TITLE_1_1_1_3">
    <p:spTree>
      <p:nvGrpSpPr>
        <p:cNvPr id="140" name="Shape 140"/>
        <p:cNvGrpSpPr/>
        <p:nvPr/>
      </p:nvGrpSpPr>
      <p:grpSpPr>
        <a:xfrm>
          <a:off x="0" y="0"/>
          <a:ext cx="0" cy="0"/>
          <a:chOff x="0" y="0"/>
          <a:chExt cx="0" cy="0"/>
        </a:xfrm>
      </p:grpSpPr>
      <p:sp>
        <p:nvSpPr>
          <p:cNvPr id="141" name="Google Shape;141;p22"/>
          <p:cNvSpPr txBox="1"/>
          <p:nvPr>
            <p:ph idx="1" type="body"/>
          </p:nvPr>
        </p:nvSpPr>
        <p:spPr>
          <a:xfrm>
            <a:off x="4708950" y="3553100"/>
            <a:ext cx="3977701" cy="449701"/>
          </a:xfrm>
          <a:prstGeom prst="rect">
            <a:avLst/>
          </a:prstGeom>
          <a:noFill/>
          <a:ln>
            <a:noFill/>
          </a:ln>
        </p:spPr>
        <p:txBody>
          <a:bodyPr anchorCtr="0" anchor="t" bIns="0" lIns="0" spcFirstLastPara="1" rIns="0" wrap="square" tIns="0">
            <a:normAutofit/>
          </a:bodyPr>
          <a:lstStyle>
            <a:lvl1pPr indent="-228600" lvl="0" marL="457200" algn="r">
              <a:lnSpc>
                <a:spcPct val="120000"/>
              </a:lnSpc>
              <a:spcBef>
                <a:spcPts val="0"/>
              </a:spcBef>
              <a:spcAft>
                <a:spcPts val="0"/>
              </a:spcAft>
              <a:buClr>
                <a:srgbClr val="160F26"/>
              </a:buClr>
              <a:buSzPts val="1800"/>
              <a:buFont typeface="Inter Light"/>
              <a:buNone/>
              <a:defRPr sz="1800">
                <a:solidFill>
                  <a:srgbClr val="160F26"/>
                </a:solidFill>
              </a:defRPr>
            </a:lvl1pPr>
            <a:lvl2pPr indent="-228600" lvl="1" marL="914400" algn="r">
              <a:lnSpc>
                <a:spcPct val="120000"/>
              </a:lnSpc>
              <a:spcBef>
                <a:spcPts val="0"/>
              </a:spcBef>
              <a:spcAft>
                <a:spcPts val="0"/>
              </a:spcAft>
              <a:buClr>
                <a:srgbClr val="160F26"/>
              </a:buClr>
              <a:buSzPts val="1800"/>
              <a:buFont typeface="Inter Light"/>
              <a:buNone/>
              <a:defRPr sz="1800">
                <a:solidFill>
                  <a:srgbClr val="160F26"/>
                </a:solidFill>
              </a:defRPr>
            </a:lvl2pPr>
            <a:lvl3pPr indent="-228600" lvl="2" marL="1371600" algn="r">
              <a:lnSpc>
                <a:spcPct val="120000"/>
              </a:lnSpc>
              <a:spcBef>
                <a:spcPts val="0"/>
              </a:spcBef>
              <a:spcAft>
                <a:spcPts val="0"/>
              </a:spcAft>
              <a:buClr>
                <a:srgbClr val="160F26"/>
              </a:buClr>
              <a:buSzPts val="1800"/>
              <a:buFont typeface="Inter Light"/>
              <a:buNone/>
              <a:defRPr sz="1800">
                <a:solidFill>
                  <a:srgbClr val="160F26"/>
                </a:solidFill>
              </a:defRPr>
            </a:lvl3pPr>
            <a:lvl4pPr indent="-228600" lvl="3" marL="1828800" algn="r">
              <a:lnSpc>
                <a:spcPct val="120000"/>
              </a:lnSpc>
              <a:spcBef>
                <a:spcPts val="0"/>
              </a:spcBef>
              <a:spcAft>
                <a:spcPts val="0"/>
              </a:spcAft>
              <a:buClr>
                <a:srgbClr val="160F26"/>
              </a:buClr>
              <a:buSzPts val="1800"/>
              <a:buFont typeface="Inter Light"/>
              <a:buNone/>
              <a:defRPr sz="1800">
                <a:solidFill>
                  <a:srgbClr val="160F26"/>
                </a:solidFill>
              </a:defRPr>
            </a:lvl4pPr>
            <a:lvl5pPr indent="-228600" lvl="4" marL="2286000" algn="r">
              <a:lnSpc>
                <a:spcPct val="120000"/>
              </a:lnSpc>
              <a:spcBef>
                <a:spcPts val="0"/>
              </a:spcBef>
              <a:spcAft>
                <a:spcPts val="0"/>
              </a:spcAft>
              <a:buClr>
                <a:srgbClr val="160F26"/>
              </a:buClr>
              <a:buSzPts val="1800"/>
              <a:buFont typeface="Inter Light"/>
              <a:buNone/>
              <a:defRPr sz="1800">
                <a:solidFill>
                  <a:srgbClr val="160F26"/>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142" name="Google Shape;142;p22"/>
          <p:cNvSpPr txBox="1"/>
          <p:nvPr>
            <p:ph type="title"/>
          </p:nvPr>
        </p:nvSpPr>
        <p:spPr>
          <a:xfrm>
            <a:off x="5577849" y="2181599"/>
            <a:ext cx="3108901" cy="1295701"/>
          </a:xfrm>
          <a:prstGeom prst="rect">
            <a:avLst/>
          </a:prstGeom>
          <a:noFill/>
          <a:ln>
            <a:noFill/>
          </a:ln>
        </p:spPr>
        <p:txBody>
          <a:bodyPr anchorCtr="0" anchor="t" bIns="0" lIns="0" spcFirstLastPara="1" rIns="0" wrap="square" tIns="0">
            <a:normAutofit/>
          </a:bodyPr>
          <a:lstStyle>
            <a:lvl1pPr lvl="0" algn="r">
              <a:lnSpc>
                <a:spcPct val="90000"/>
              </a:lnSpc>
              <a:spcBef>
                <a:spcPts val="0"/>
              </a:spcBef>
              <a:spcAft>
                <a:spcPts val="0"/>
              </a:spcAft>
              <a:buClr>
                <a:srgbClr val="160F26"/>
              </a:buClr>
              <a:buSzPts val="3600"/>
              <a:buFont typeface="Inter"/>
              <a:buNone/>
              <a:defRPr sz="3600"/>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143" name="Google Shape;143;p22"/>
          <p:cNvSpPr/>
          <p:nvPr>
            <p:ph idx="2" type="pic"/>
          </p:nvPr>
        </p:nvSpPr>
        <p:spPr>
          <a:xfrm>
            <a:off x="-7975" y="0"/>
            <a:ext cx="4443301" cy="5143500"/>
          </a:xfrm>
          <a:prstGeom prst="rect">
            <a:avLst/>
          </a:prstGeom>
          <a:noFill/>
          <a:ln>
            <a:noFill/>
          </a:ln>
        </p:spPr>
      </p:sp>
      <p:pic>
        <p:nvPicPr>
          <p:cNvPr descr="Google Shape;85;p15" id="144" name="Google Shape;144;p22"/>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pic>
        <p:nvPicPr>
          <p:cNvPr descr="Google Shape;86;p15" id="145" name="Google Shape;145;p22"/>
          <p:cNvPicPr preferRelativeResize="0"/>
          <p:nvPr/>
        </p:nvPicPr>
        <p:blipFill rotWithShape="1">
          <a:blip r:embed="rId3">
            <a:alphaModFix/>
          </a:blip>
          <a:srcRect b="0" l="0" r="0" t="0"/>
          <a:stretch/>
        </p:blipFill>
        <p:spPr>
          <a:xfrm>
            <a:off x="8777605" y="4778249"/>
            <a:ext cx="182876" cy="183832"/>
          </a:xfrm>
          <a:prstGeom prst="rect">
            <a:avLst/>
          </a:prstGeom>
          <a:noFill/>
          <a:ln>
            <a:noFill/>
          </a:ln>
        </p:spPr>
      </p:pic>
      <p:sp>
        <p:nvSpPr>
          <p:cNvPr id="146" name="Google Shape;146;p22"/>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1_1_1" showMasterSp="0">
  <p:cSld name="TITLE_1_1_1_1">
    <p:bg>
      <p:bgPr>
        <a:solidFill>
          <a:srgbClr val="160F26"/>
        </a:solidFill>
      </p:bgPr>
    </p:bg>
    <p:spTree>
      <p:nvGrpSpPr>
        <p:cNvPr id="147" name="Shape 147"/>
        <p:cNvGrpSpPr/>
        <p:nvPr/>
      </p:nvGrpSpPr>
      <p:grpSpPr>
        <a:xfrm>
          <a:off x="0" y="0"/>
          <a:ext cx="0" cy="0"/>
          <a:chOff x="0" y="0"/>
          <a:chExt cx="0" cy="0"/>
        </a:xfrm>
      </p:grpSpPr>
      <p:pic>
        <p:nvPicPr>
          <p:cNvPr descr="Google Shape;88;p16" id="148" name="Google Shape;148;p23"/>
          <p:cNvPicPr preferRelativeResize="0"/>
          <p:nvPr/>
        </p:nvPicPr>
        <p:blipFill rotWithShape="1">
          <a:blip r:embed="rId2">
            <a:alphaModFix/>
          </a:blip>
          <a:srcRect b="0" l="0" r="7" t="9"/>
          <a:stretch/>
        </p:blipFill>
        <p:spPr>
          <a:xfrm>
            <a:off x="8815589" y="4817175"/>
            <a:ext cx="144887" cy="144886"/>
          </a:xfrm>
          <a:prstGeom prst="rect">
            <a:avLst/>
          </a:prstGeom>
          <a:noFill/>
          <a:ln>
            <a:noFill/>
          </a:ln>
        </p:spPr>
      </p:pic>
      <p:sp>
        <p:nvSpPr>
          <p:cNvPr id="149" name="Google Shape;149;p23"/>
          <p:cNvSpPr/>
          <p:nvPr>
            <p:ph idx="2" type="pic"/>
          </p:nvPr>
        </p:nvSpPr>
        <p:spPr>
          <a:xfrm>
            <a:off x="4709100" y="0"/>
            <a:ext cx="4443301" cy="5143500"/>
          </a:xfrm>
          <a:prstGeom prst="rect">
            <a:avLst/>
          </a:prstGeom>
          <a:noFill/>
          <a:ln>
            <a:noFill/>
          </a:ln>
        </p:spPr>
      </p:sp>
      <p:sp>
        <p:nvSpPr>
          <p:cNvPr id="150" name="Google Shape;150;p23"/>
          <p:cNvSpPr txBox="1"/>
          <p:nvPr>
            <p:ph idx="1" type="body"/>
          </p:nvPr>
        </p:nvSpPr>
        <p:spPr>
          <a:xfrm>
            <a:off x="457262" y="3553100"/>
            <a:ext cx="3977701" cy="449701"/>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0"/>
              </a:spcBef>
              <a:spcAft>
                <a:spcPts val="0"/>
              </a:spcAft>
              <a:buClr>
                <a:srgbClr val="0DC09D"/>
              </a:buClr>
              <a:buSzPts val="1800"/>
              <a:buFont typeface="Inter Light"/>
              <a:buNone/>
              <a:defRPr sz="1800">
                <a:solidFill>
                  <a:srgbClr val="0DC09D"/>
                </a:solidFill>
              </a:defRPr>
            </a:lvl1pPr>
            <a:lvl2pPr indent="-228600" lvl="1" marL="914400" algn="l">
              <a:lnSpc>
                <a:spcPct val="120000"/>
              </a:lnSpc>
              <a:spcBef>
                <a:spcPts val="0"/>
              </a:spcBef>
              <a:spcAft>
                <a:spcPts val="0"/>
              </a:spcAft>
              <a:buClr>
                <a:srgbClr val="0DC09D"/>
              </a:buClr>
              <a:buSzPts val="1800"/>
              <a:buFont typeface="Inter Light"/>
              <a:buNone/>
              <a:defRPr sz="1800">
                <a:solidFill>
                  <a:srgbClr val="0DC09D"/>
                </a:solidFill>
              </a:defRPr>
            </a:lvl2pPr>
            <a:lvl3pPr indent="-228600" lvl="2" marL="1371600" algn="l">
              <a:lnSpc>
                <a:spcPct val="120000"/>
              </a:lnSpc>
              <a:spcBef>
                <a:spcPts val="0"/>
              </a:spcBef>
              <a:spcAft>
                <a:spcPts val="0"/>
              </a:spcAft>
              <a:buClr>
                <a:srgbClr val="0DC09D"/>
              </a:buClr>
              <a:buSzPts val="1800"/>
              <a:buFont typeface="Inter Light"/>
              <a:buNone/>
              <a:defRPr sz="1800">
                <a:solidFill>
                  <a:srgbClr val="0DC09D"/>
                </a:solidFill>
              </a:defRPr>
            </a:lvl3pPr>
            <a:lvl4pPr indent="-228600" lvl="3" marL="1828800" algn="l">
              <a:lnSpc>
                <a:spcPct val="120000"/>
              </a:lnSpc>
              <a:spcBef>
                <a:spcPts val="0"/>
              </a:spcBef>
              <a:spcAft>
                <a:spcPts val="0"/>
              </a:spcAft>
              <a:buClr>
                <a:srgbClr val="0DC09D"/>
              </a:buClr>
              <a:buSzPts val="1800"/>
              <a:buFont typeface="Inter Light"/>
              <a:buNone/>
              <a:defRPr sz="1800">
                <a:solidFill>
                  <a:srgbClr val="0DC09D"/>
                </a:solidFill>
              </a:defRPr>
            </a:lvl4pPr>
            <a:lvl5pPr indent="-228600" lvl="4" marL="2286000" algn="l">
              <a:lnSpc>
                <a:spcPct val="120000"/>
              </a:lnSpc>
              <a:spcBef>
                <a:spcPts val="0"/>
              </a:spcBef>
              <a:spcAft>
                <a:spcPts val="0"/>
              </a:spcAft>
              <a:buClr>
                <a:srgbClr val="0DC09D"/>
              </a:buClr>
              <a:buSzPts val="1800"/>
              <a:buFont typeface="Inter Light"/>
              <a:buNone/>
              <a:defRPr sz="1800">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151" name="Google Shape;151;p23"/>
          <p:cNvSpPr txBox="1"/>
          <p:nvPr>
            <p:ph type="title"/>
          </p:nvPr>
        </p:nvSpPr>
        <p:spPr>
          <a:xfrm>
            <a:off x="457376" y="2181599"/>
            <a:ext cx="3108900" cy="12957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FFFFFF"/>
              </a:buClr>
              <a:buSzPts val="3600"/>
              <a:buFont typeface="Inter"/>
              <a:buNone/>
              <a:defRPr sz="36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pic>
        <p:nvPicPr>
          <p:cNvPr descr="Google Shape;93;p16" id="152" name="Google Shape;152;p23"/>
          <p:cNvPicPr preferRelativeResize="0"/>
          <p:nvPr/>
        </p:nvPicPr>
        <p:blipFill rotWithShape="1">
          <a:blip r:embed="rId3">
            <a:alphaModFix/>
          </a:blip>
          <a:srcRect b="0" l="0" r="0" t="0"/>
          <a:stretch/>
        </p:blipFill>
        <p:spPr>
          <a:xfrm>
            <a:off x="8777599" y="4779200"/>
            <a:ext cx="182876" cy="182876"/>
          </a:xfrm>
          <a:prstGeom prst="rect">
            <a:avLst/>
          </a:prstGeom>
          <a:noFill/>
          <a:ln>
            <a:noFill/>
          </a:ln>
        </p:spPr>
      </p:pic>
      <p:sp>
        <p:nvSpPr>
          <p:cNvPr id="153" name="Google Shape;153;p23"/>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1_1_1_2" showMasterSp="0">
  <p:cSld name="TITLE_1_1_1_1_2">
    <p:spTree>
      <p:nvGrpSpPr>
        <p:cNvPr id="154" name="Shape 154"/>
        <p:cNvGrpSpPr/>
        <p:nvPr/>
      </p:nvGrpSpPr>
      <p:grpSpPr>
        <a:xfrm>
          <a:off x="0" y="0"/>
          <a:ext cx="0" cy="0"/>
          <a:chOff x="0" y="0"/>
          <a:chExt cx="0" cy="0"/>
        </a:xfrm>
      </p:grpSpPr>
      <p:pic>
        <p:nvPicPr>
          <p:cNvPr descr="Google Shape;95;p17" id="155" name="Google Shape;155;p24"/>
          <p:cNvPicPr preferRelativeResize="0"/>
          <p:nvPr/>
        </p:nvPicPr>
        <p:blipFill rotWithShape="1">
          <a:blip r:embed="rId2">
            <a:alphaModFix/>
          </a:blip>
          <a:srcRect b="0" l="0" r="7" t="9"/>
          <a:stretch/>
        </p:blipFill>
        <p:spPr>
          <a:xfrm>
            <a:off x="8815589" y="4817175"/>
            <a:ext cx="144887" cy="144886"/>
          </a:xfrm>
          <a:prstGeom prst="rect">
            <a:avLst/>
          </a:prstGeom>
          <a:noFill/>
          <a:ln>
            <a:noFill/>
          </a:ln>
        </p:spPr>
      </p:pic>
      <p:sp>
        <p:nvSpPr>
          <p:cNvPr id="156" name="Google Shape;156;p24"/>
          <p:cNvSpPr/>
          <p:nvPr>
            <p:ph idx="2" type="pic"/>
          </p:nvPr>
        </p:nvSpPr>
        <p:spPr>
          <a:xfrm>
            <a:off x="4709100" y="0"/>
            <a:ext cx="4443301" cy="5143500"/>
          </a:xfrm>
          <a:prstGeom prst="rect">
            <a:avLst/>
          </a:prstGeom>
          <a:noFill/>
          <a:ln>
            <a:noFill/>
          </a:ln>
        </p:spPr>
      </p:sp>
      <p:sp>
        <p:nvSpPr>
          <p:cNvPr id="157" name="Google Shape;157;p24"/>
          <p:cNvSpPr txBox="1"/>
          <p:nvPr>
            <p:ph idx="1" type="body"/>
          </p:nvPr>
        </p:nvSpPr>
        <p:spPr>
          <a:xfrm>
            <a:off x="457262" y="3553100"/>
            <a:ext cx="3977701" cy="449701"/>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0"/>
              </a:spcBef>
              <a:spcAft>
                <a:spcPts val="0"/>
              </a:spcAft>
              <a:buClr>
                <a:srgbClr val="160F26"/>
              </a:buClr>
              <a:buSzPts val="1800"/>
              <a:buFont typeface="Inter Light"/>
              <a:buNone/>
              <a:defRPr sz="1800">
                <a:solidFill>
                  <a:srgbClr val="160F26"/>
                </a:solidFill>
              </a:defRPr>
            </a:lvl1pPr>
            <a:lvl2pPr indent="-228600" lvl="1" marL="914400" algn="l">
              <a:lnSpc>
                <a:spcPct val="120000"/>
              </a:lnSpc>
              <a:spcBef>
                <a:spcPts val="0"/>
              </a:spcBef>
              <a:spcAft>
                <a:spcPts val="0"/>
              </a:spcAft>
              <a:buClr>
                <a:srgbClr val="160F26"/>
              </a:buClr>
              <a:buSzPts val="1800"/>
              <a:buFont typeface="Inter Light"/>
              <a:buNone/>
              <a:defRPr sz="1800">
                <a:solidFill>
                  <a:srgbClr val="160F26"/>
                </a:solidFill>
              </a:defRPr>
            </a:lvl2pPr>
            <a:lvl3pPr indent="-228600" lvl="2" marL="1371600" algn="l">
              <a:lnSpc>
                <a:spcPct val="120000"/>
              </a:lnSpc>
              <a:spcBef>
                <a:spcPts val="0"/>
              </a:spcBef>
              <a:spcAft>
                <a:spcPts val="0"/>
              </a:spcAft>
              <a:buClr>
                <a:srgbClr val="160F26"/>
              </a:buClr>
              <a:buSzPts val="1800"/>
              <a:buFont typeface="Inter Light"/>
              <a:buNone/>
              <a:defRPr sz="1800">
                <a:solidFill>
                  <a:srgbClr val="160F26"/>
                </a:solidFill>
              </a:defRPr>
            </a:lvl3pPr>
            <a:lvl4pPr indent="-228600" lvl="3" marL="1828800" algn="l">
              <a:lnSpc>
                <a:spcPct val="120000"/>
              </a:lnSpc>
              <a:spcBef>
                <a:spcPts val="0"/>
              </a:spcBef>
              <a:spcAft>
                <a:spcPts val="0"/>
              </a:spcAft>
              <a:buClr>
                <a:srgbClr val="160F26"/>
              </a:buClr>
              <a:buSzPts val="1800"/>
              <a:buFont typeface="Inter Light"/>
              <a:buNone/>
              <a:defRPr sz="1800">
                <a:solidFill>
                  <a:srgbClr val="160F26"/>
                </a:solidFill>
              </a:defRPr>
            </a:lvl4pPr>
            <a:lvl5pPr indent="-228600" lvl="4" marL="2286000" algn="l">
              <a:lnSpc>
                <a:spcPct val="120000"/>
              </a:lnSpc>
              <a:spcBef>
                <a:spcPts val="0"/>
              </a:spcBef>
              <a:spcAft>
                <a:spcPts val="0"/>
              </a:spcAft>
              <a:buClr>
                <a:srgbClr val="160F26"/>
              </a:buClr>
              <a:buSzPts val="1800"/>
              <a:buFont typeface="Inter Light"/>
              <a:buNone/>
              <a:defRPr sz="1800">
                <a:solidFill>
                  <a:srgbClr val="160F26"/>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158" name="Google Shape;158;p24"/>
          <p:cNvSpPr txBox="1"/>
          <p:nvPr>
            <p:ph type="title"/>
          </p:nvPr>
        </p:nvSpPr>
        <p:spPr>
          <a:xfrm>
            <a:off x="457376" y="2181599"/>
            <a:ext cx="3108900" cy="12957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160F26"/>
              </a:buClr>
              <a:buSzPts val="3600"/>
              <a:buFont typeface="Inter"/>
              <a:buNone/>
              <a:defRPr sz="3600"/>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pic>
        <p:nvPicPr>
          <p:cNvPr descr="Google Shape;100;p17" id="159" name="Google Shape;159;p24"/>
          <p:cNvPicPr preferRelativeResize="0"/>
          <p:nvPr/>
        </p:nvPicPr>
        <p:blipFill rotWithShape="1">
          <a:blip r:embed="rId3">
            <a:alphaModFix/>
          </a:blip>
          <a:srcRect b="0" l="0" r="0" t="0"/>
          <a:stretch/>
        </p:blipFill>
        <p:spPr>
          <a:xfrm>
            <a:off x="8777599" y="4779200"/>
            <a:ext cx="182876" cy="182876"/>
          </a:xfrm>
          <a:prstGeom prst="rect">
            <a:avLst/>
          </a:prstGeom>
          <a:noFill/>
          <a:ln>
            <a:noFill/>
          </a:ln>
        </p:spPr>
      </p:pic>
      <p:sp>
        <p:nvSpPr>
          <p:cNvPr id="160" name="Google Shape;160;p24"/>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1_1_2" showMasterSp="0">
  <p:cSld name="TITLE_1_1_1_2">
    <p:bg>
      <p:bgPr>
        <a:solidFill>
          <a:srgbClr val="EAEBEB"/>
        </a:solidFill>
      </p:bgPr>
    </p:bg>
    <p:spTree>
      <p:nvGrpSpPr>
        <p:cNvPr id="161" name="Shape 161"/>
        <p:cNvGrpSpPr/>
        <p:nvPr/>
      </p:nvGrpSpPr>
      <p:grpSpPr>
        <a:xfrm>
          <a:off x="0" y="0"/>
          <a:ext cx="0" cy="0"/>
          <a:chOff x="0" y="0"/>
          <a:chExt cx="0" cy="0"/>
        </a:xfrm>
      </p:grpSpPr>
      <p:sp>
        <p:nvSpPr>
          <p:cNvPr id="162" name="Google Shape;162;p25"/>
          <p:cNvSpPr txBox="1"/>
          <p:nvPr>
            <p:ph idx="1" type="body"/>
          </p:nvPr>
        </p:nvSpPr>
        <p:spPr>
          <a:xfrm>
            <a:off x="4708950" y="3553100"/>
            <a:ext cx="3977701" cy="449701"/>
          </a:xfrm>
          <a:prstGeom prst="rect">
            <a:avLst/>
          </a:prstGeom>
          <a:noFill/>
          <a:ln>
            <a:noFill/>
          </a:ln>
        </p:spPr>
        <p:txBody>
          <a:bodyPr anchorCtr="0" anchor="t" bIns="0" lIns="0" spcFirstLastPara="1" rIns="0" wrap="square" tIns="0">
            <a:normAutofit/>
          </a:bodyPr>
          <a:lstStyle>
            <a:lvl1pPr indent="-228600" lvl="0" marL="457200" algn="r">
              <a:lnSpc>
                <a:spcPct val="120000"/>
              </a:lnSpc>
              <a:spcBef>
                <a:spcPts val="0"/>
              </a:spcBef>
              <a:spcAft>
                <a:spcPts val="0"/>
              </a:spcAft>
              <a:buClr>
                <a:srgbClr val="0DC09D"/>
              </a:buClr>
              <a:buSzPts val="1800"/>
              <a:buFont typeface="Inter Light"/>
              <a:buNone/>
              <a:defRPr sz="1800">
                <a:solidFill>
                  <a:srgbClr val="0DC09D"/>
                </a:solidFill>
              </a:defRPr>
            </a:lvl1pPr>
            <a:lvl2pPr indent="-228600" lvl="1" marL="914400" algn="r">
              <a:lnSpc>
                <a:spcPct val="120000"/>
              </a:lnSpc>
              <a:spcBef>
                <a:spcPts val="0"/>
              </a:spcBef>
              <a:spcAft>
                <a:spcPts val="0"/>
              </a:spcAft>
              <a:buClr>
                <a:srgbClr val="0DC09D"/>
              </a:buClr>
              <a:buSzPts val="1800"/>
              <a:buFont typeface="Inter Light"/>
              <a:buNone/>
              <a:defRPr sz="1800">
                <a:solidFill>
                  <a:srgbClr val="0DC09D"/>
                </a:solidFill>
              </a:defRPr>
            </a:lvl2pPr>
            <a:lvl3pPr indent="-228600" lvl="2" marL="1371600" algn="r">
              <a:lnSpc>
                <a:spcPct val="120000"/>
              </a:lnSpc>
              <a:spcBef>
                <a:spcPts val="0"/>
              </a:spcBef>
              <a:spcAft>
                <a:spcPts val="0"/>
              </a:spcAft>
              <a:buClr>
                <a:srgbClr val="0DC09D"/>
              </a:buClr>
              <a:buSzPts val="1800"/>
              <a:buFont typeface="Inter Light"/>
              <a:buNone/>
              <a:defRPr sz="1800">
                <a:solidFill>
                  <a:srgbClr val="0DC09D"/>
                </a:solidFill>
              </a:defRPr>
            </a:lvl3pPr>
            <a:lvl4pPr indent="-228600" lvl="3" marL="1828800" algn="r">
              <a:lnSpc>
                <a:spcPct val="120000"/>
              </a:lnSpc>
              <a:spcBef>
                <a:spcPts val="0"/>
              </a:spcBef>
              <a:spcAft>
                <a:spcPts val="0"/>
              </a:spcAft>
              <a:buClr>
                <a:srgbClr val="0DC09D"/>
              </a:buClr>
              <a:buSzPts val="1800"/>
              <a:buFont typeface="Inter Light"/>
              <a:buNone/>
              <a:defRPr sz="1800">
                <a:solidFill>
                  <a:srgbClr val="0DC09D"/>
                </a:solidFill>
              </a:defRPr>
            </a:lvl4pPr>
            <a:lvl5pPr indent="-228600" lvl="4" marL="2286000" algn="r">
              <a:lnSpc>
                <a:spcPct val="120000"/>
              </a:lnSpc>
              <a:spcBef>
                <a:spcPts val="0"/>
              </a:spcBef>
              <a:spcAft>
                <a:spcPts val="0"/>
              </a:spcAft>
              <a:buClr>
                <a:srgbClr val="0DC09D"/>
              </a:buClr>
              <a:buSzPts val="1800"/>
              <a:buFont typeface="Inter Light"/>
              <a:buNone/>
              <a:defRPr sz="1800">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163" name="Google Shape;163;p25"/>
          <p:cNvSpPr txBox="1"/>
          <p:nvPr>
            <p:ph type="title"/>
          </p:nvPr>
        </p:nvSpPr>
        <p:spPr>
          <a:xfrm>
            <a:off x="5577849" y="2181599"/>
            <a:ext cx="3108901" cy="1295701"/>
          </a:xfrm>
          <a:prstGeom prst="rect">
            <a:avLst/>
          </a:prstGeom>
          <a:noFill/>
          <a:ln>
            <a:noFill/>
          </a:ln>
        </p:spPr>
        <p:txBody>
          <a:bodyPr anchorCtr="0" anchor="t" bIns="0" lIns="0" spcFirstLastPara="1" rIns="0" wrap="square" tIns="0">
            <a:normAutofit/>
          </a:bodyPr>
          <a:lstStyle>
            <a:lvl1pPr lvl="0" algn="r">
              <a:lnSpc>
                <a:spcPct val="90000"/>
              </a:lnSpc>
              <a:spcBef>
                <a:spcPts val="0"/>
              </a:spcBef>
              <a:spcAft>
                <a:spcPts val="0"/>
              </a:spcAft>
              <a:buClr>
                <a:srgbClr val="160F26"/>
              </a:buClr>
              <a:buSzPts val="3600"/>
              <a:buFont typeface="Inter"/>
              <a:buNone/>
              <a:defRPr sz="3600"/>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164" name="Google Shape;164;p25"/>
          <p:cNvSpPr/>
          <p:nvPr>
            <p:ph idx="2" type="pic"/>
          </p:nvPr>
        </p:nvSpPr>
        <p:spPr>
          <a:xfrm>
            <a:off x="-7975" y="0"/>
            <a:ext cx="4443301" cy="5143500"/>
          </a:xfrm>
          <a:prstGeom prst="rect">
            <a:avLst/>
          </a:prstGeom>
          <a:noFill/>
          <a:ln>
            <a:noFill/>
          </a:ln>
        </p:spPr>
      </p:sp>
      <p:pic>
        <p:nvPicPr>
          <p:cNvPr descr="Google Shape;106;p18" id="165" name="Google Shape;165;p25"/>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166" name="Google Shape;166;p25"/>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1_1_2_1" showMasterSp="0">
  <p:cSld name="TITLE_1_1_1_2_1">
    <p:bg>
      <p:bgPr>
        <a:solidFill>
          <a:srgbClr val="160F26"/>
        </a:solidFill>
      </p:bgPr>
    </p:bg>
    <p:spTree>
      <p:nvGrpSpPr>
        <p:cNvPr id="167" name="Shape 167"/>
        <p:cNvGrpSpPr/>
        <p:nvPr/>
      </p:nvGrpSpPr>
      <p:grpSpPr>
        <a:xfrm>
          <a:off x="0" y="0"/>
          <a:ext cx="0" cy="0"/>
          <a:chOff x="0" y="0"/>
          <a:chExt cx="0" cy="0"/>
        </a:xfrm>
      </p:grpSpPr>
      <p:sp>
        <p:nvSpPr>
          <p:cNvPr id="168" name="Google Shape;168;p26"/>
          <p:cNvSpPr txBox="1"/>
          <p:nvPr>
            <p:ph idx="1" type="body"/>
          </p:nvPr>
        </p:nvSpPr>
        <p:spPr>
          <a:xfrm>
            <a:off x="4708950" y="3553100"/>
            <a:ext cx="3977701" cy="449701"/>
          </a:xfrm>
          <a:prstGeom prst="rect">
            <a:avLst/>
          </a:prstGeom>
          <a:noFill/>
          <a:ln>
            <a:noFill/>
          </a:ln>
        </p:spPr>
        <p:txBody>
          <a:bodyPr anchorCtr="0" anchor="t" bIns="0" lIns="0" spcFirstLastPara="1" rIns="0" wrap="square" tIns="0">
            <a:normAutofit/>
          </a:bodyPr>
          <a:lstStyle>
            <a:lvl1pPr indent="-228600" lvl="0" marL="457200" algn="r">
              <a:lnSpc>
                <a:spcPct val="120000"/>
              </a:lnSpc>
              <a:spcBef>
                <a:spcPts val="0"/>
              </a:spcBef>
              <a:spcAft>
                <a:spcPts val="0"/>
              </a:spcAft>
              <a:buClr>
                <a:srgbClr val="0DC09D"/>
              </a:buClr>
              <a:buSzPts val="1800"/>
              <a:buFont typeface="Inter Light"/>
              <a:buNone/>
              <a:defRPr sz="1800">
                <a:solidFill>
                  <a:srgbClr val="0DC09D"/>
                </a:solidFill>
              </a:defRPr>
            </a:lvl1pPr>
            <a:lvl2pPr indent="-228600" lvl="1" marL="914400" algn="r">
              <a:lnSpc>
                <a:spcPct val="120000"/>
              </a:lnSpc>
              <a:spcBef>
                <a:spcPts val="0"/>
              </a:spcBef>
              <a:spcAft>
                <a:spcPts val="0"/>
              </a:spcAft>
              <a:buClr>
                <a:srgbClr val="0DC09D"/>
              </a:buClr>
              <a:buSzPts val="1800"/>
              <a:buFont typeface="Inter Light"/>
              <a:buNone/>
              <a:defRPr sz="1800">
                <a:solidFill>
                  <a:srgbClr val="0DC09D"/>
                </a:solidFill>
              </a:defRPr>
            </a:lvl2pPr>
            <a:lvl3pPr indent="-228600" lvl="2" marL="1371600" algn="r">
              <a:lnSpc>
                <a:spcPct val="120000"/>
              </a:lnSpc>
              <a:spcBef>
                <a:spcPts val="0"/>
              </a:spcBef>
              <a:spcAft>
                <a:spcPts val="0"/>
              </a:spcAft>
              <a:buClr>
                <a:srgbClr val="0DC09D"/>
              </a:buClr>
              <a:buSzPts val="1800"/>
              <a:buFont typeface="Inter Light"/>
              <a:buNone/>
              <a:defRPr sz="1800">
                <a:solidFill>
                  <a:srgbClr val="0DC09D"/>
                </a:solidFill>
              </a:defRPr>
            </a:lvl3pPr>
            <a:lvl4pPr indent="-228600" lvl="3" marL="1828800" algn="r">
              <a:lnSpc>
                <a:spcPct val="120000"/>
              </a:lnSpc>
              <a:spcBef>
                <a:spcPts val="0"/>
              </a:spcBef>
              <a:spcAft>
                <a:spcPts val="0"/>
              </a:spcAft>
              <a:buClr>
                <a:srgbClr val="0DC09D"/>
              </a:buClr>
              <a:buSzPts val="1800"/>
              <a:buFont typeface="Inter Light"/>
              <a:buNone/>
              <a:defRPr sz="1800">
                <a:solidFill>
                  <a:srgbClr val="0DC09D"/>
                </a:solidFill>
              </a:defRPr>
            </a:lvl4pPr>
            <a:lvl5pPr indent="-228600" lvl="4" marL="2286000" algn="r">
              <a:lnSpc>
                <a:spcPct val="120000"/>
              </a:lnSpc>
              <a:spcBef>
                <a:spcPts val="0"/>
              </a:spcBef>
              <a:spcAft>
                <a:spcPts val="0"/>
              </a:spcAft>
              <a:buClr>
                <a:srgbClr val="0DC09D"/>
              </a:buClr>
              <a:buSzPts val="1800"/>
              <a:buFont typeface="Inter Light"/>
              <a:buNone/>
              <a:defRPr sz="1800">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169" name="Google Shape;169;p26"/>
          <p:cNvSpPr txBox="1"/>
          <p:nvPr>
            <p:ph type="title"/>
          </p:nvPr>
        </p:nvSpPr>
        <p:spPr>
          <a:xfrm>
            <a:off x="5577849" y="2181599"/>
            <a:ext cx="3108901" cy="1295701"/>
          </a:xfrm>
          <a:prstGeom prst="rect">
            <a:avLst/>
          </a:prstGeom>
          <a:noFill/>
          <a:ln>
            <a:noFill/>
          </a:ln>
        </p:spPr>
        <p:txBody>
          <a:bodyPr anchorCtr="0" anchor="t" bIns="0" lIns="0" spcFirstLastPara="1" rIns="0" wrap="square" tIns="0">
            <a:normAutofit/>
          </a:bodyPr>
          <a:lstStyle>
            <a:lvl1pPr lvl="0" algn="r">
              <a:lnSpc>
                <a:spcPct val="90000"/>
              </a:lnSpc>
              <a:spcBef>
                <a:spcPts val="0"/>
              </a:spcBef>
              <a:spcAft>
                <a:spcPts val="0"/>
              </a:spcAft>
              <a:buClr>
                <a:srgbClr val="FFFFFF"/>
              </a:buClr>
              <a:buSzPts val="3600"/>
              <a:buFont typeface="Inter"/>
              <a:buNone/>
              <a:defRPr sz="36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170" name="Google Shape;170;p26"/>
          <p:cNvSpPr/>
          <p:nvPr>
            <p:ph idx="2" type="pic"/>
          </p:nvPr>
        </p:nvSpPr>
        <p:spPr>
          <a:xfrm>
            <a:off x="-7975" y="0"/>
            <a:ext cx="4443301" cy="5143500"/>
          </a:xfrm>
          <a:prstGeom prst="rect">
            <a:avLst/>
          </a:prstGeom>
          <a:noFill/>
          <a:ln>
            <a:noFill/>
          </a:ln>
        </p:spPr>
      </p:sp>
      <p:pic>
        <p:nvPicPr>
          <p:cNvPr descr="Google Shape;112;p19" id="171" name="Google Shape;171;p26"/>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172" name="Google Shape;172;p26"/>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1_1_1_1" showMasterSp="0">
  <p:cSld name="TITLE_1_1_1_1_1">
    <p:bg>
      <p:bgPr>
        <a:solidFill>
          <a:srgbClr val="EAEBEB"/>
        </a:solidFill>
      </p:bgPr>
    </p:bg>
    <p:spTree>
      <p:nvGrpSpPr>
        <p:cNvPr id="173" name="Shape 173"/>
        <p:cNvGrpSpPr/>
        <p:nvPr/>
      </p:nvGrpSpPr>
      <p:grpSpPr>
        <a:xfrm>
          <a:off x="0" y="0"/>
          <a:ext cx="0" cy="0"/>
          <a:chOff x="0" y="0"/>
          <a:chExt cx="0" cy="0"/>
        </a:xfrm>
      </p:grpSpPr>
      <p:pic>
        <p:nvPicPr>
          <p:cNvPr descr="Google Shape;114;p20" id="174" name="Google Shape;174;p27"/>
          <p:cNvPicPr preferRelativeResize="0"/>
          <p:nvPr/>
        </p:nvPicPr>
        <p:blipFill rotWithShape="1">
          <a:blip r:embed="rId2">
            <a:alphaModFix/>
          </a:blip>
          <a:srcRect b="0" l="0" r="7" t="9"/>
          <a:stretch/>
        </p:blipFill>
        <p:spPr>
          <a:xfrm>
            <a:off x="8815589" y="4817175"/>
            <a:ext cx="144887" cy="144886"/>
          </a:xfrm>
          <a:prstGeom prst="rect">
            <a:avLst/>
          </a:prstGeom>
          <a:noFill/>
          <a:ln>
            <a:noFill/>
          </a:ln>
        </p:spPr>
      </p:pic>
      <p:sp>
        <p:nvSpPr>
          <p:cNvPr id="175" name="Google Shape;175;p27"/>
          <p:cNvSpPr/>
          <p:nvPr>
            <p:ph idx="2" type="pic"/>
          </p:nvPr>
        </p:nvSpPr>
        <p:spPr>
          <a:xfrm>
            <a:off x="4709100" y="0"/>
            <a:ext cx="4443301" cy="5143500"/>
          </a:xfrm>
          <a:prstGeom prst="rect">
            <a:avLst/>
          </a:prstGeom>
          <a:noFill/>
          <a:ln>
            <a:noFill/>
          </a:ln>
        </p:spPr>
      </p:sp>
      <p:sp>
        <p:nvSpPr>
          <p:cNvPr id="176" name="Google Shape;176;p27"/>
          <p:cNvSpPr txBox="1"/>
          <p:nvPr>
            <p:ph idx="1" type="body"/>
          </p:nvPr>
        </p:nvSpPr>
        <p:spPr>
          <a:xfrm>
            <a:off x="457262" y="3553100"/>
            <a:ext cx="3977701" cy="449701"/>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0"/>
              </a:spcBef>
              <a:spcAft>
                <a:spcPts val="0"/>
              </a:spcAft>
              <a:buClr>
                <a:srgbClr val="0DC09D"/>
              </a:buClr>
              <a:buSzPts val="1800"/>
              <a:buFont typeface="Inter Light"/>
              <a:buNone/>
              <a:defRPr sz="1800">
                <a:solidFill>
                  <a:srgbClr val="0DC09D"/>
                </a:solidFill>
              </a:defRPr>
            </a:lvl1pPr>
            <a:lvl2pPr indent="-228600" lvl="1" marL="914400" algn="l">
              <a:lnSpc>
                <a:spcPct val="120000"/>
              </a:lnSpc>
              <a:spcBef>
                <a:spcPts val="0"/>
              </a:spcBef>
              <a:spcAft>
                <a:spcPts val="0"/>
              </a:spcAft>
              <a:buClr>
                <a:srgbClr val="0DC09D"/>
              </a:buClr>
              <a:buSzPts val="1800"/>
              <a:buFont typeface="Inter Light"/>
              <a:buNone/>
              <a:defRPr sz="1800">
                <a:solidFill>
                  <a:srgbClr val="0DC09D"/>
                </a:solidFill>
              </a:defRPr>
            </a:lvl2pPr>
            <a:lvl3pPr indent="-228600" lvl="2" marL="1371600" algn="l">
              <a:lnSpc>
                <a:spcPct val="120000"/>
              </a:lnSpc>
              <a:spcBef>
                <a:spcPts val="0"/>
              </a:spcBef>
              <a:spcAft>
                <a:spcPts val="0"/>
              </a:spcAft>
              <a:buClr>
                <a:srgbClr val="0DC09D"/>
              </a:buClr>
              <a:buSzPts val="1800"/>
              <a:buFont typeface="Inter Light"/>
              <a:buNone/>
              <a:defRPr sz="1800">
                <a:solidFill>
                  <a:srgbClr val="0DC09D"/>
                </a:solidFill>
              </a:defRPr>
            </a:lvl3pPr>
            <a:lvl4pPr indent="-228600" lvl="3" marL="1828800" algn="l">
              <a:lnSpc>
                <a:spcPct val="120000"/>
              </a:lnSpc>
              <a:spcBef>
                <a:spcPts val="0"/>
              </a:spcBef>
              <a:spcAft>
                <a:spcPts val="0"/>
              </a:spcAft>
              <a:buClr>
                <a:srgbClr val="0DC09D"/>
              </a:buClr>
              <a:buSzPts val="1800"/>
              <a:buFont typeface="Inter Light"/>
              <a:buNone/>
              <a:defRPr sz="1800">
                <a:solidFill>
                  <a:srgbClr val="0DC09D"/>
                </a:solidFill>
              </a:defRPr>
            </a:lvl4pPr>
            <a:lvl5pPr indent="-228600" lvl="4" marL="2286000" algn="l">
              <a:lnSpc>
                <a:spcPct val="120000"/>
              </a:lnSpc>
              <a:spcBef>
                <a:spcPts val="0"/>
              </a:spcBef>
              <a:spcAft>
                <a:spcPts val="0"/>
              </a:spcAft>
              <a:buClr>
                <a:srgbClr val="0DC09D"/>
              </a:buClr>
              <a:buSzPts val="1800"/>
              <a:buFont typeface="Inter Light"/>
              <a:buNone/>
              <a:defRPr sz="1800">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177" name="Google Shape;177;p27"/>
          <p:cNvSpPr txBox="1"/>
          <p:nvPr>
            <p:ph type="title"/>
          </p:nvPr>
        </p:nvSpPr>
        <p:spPr>
          <a:xfrm>
            <a:off x="457376" y="2181599"/>
            <a:ext cx="3108900" cy="12957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chemeClr val="accent1"/>
              </a:buClr>
              <a:buSzPts val="3600"/>
              <a:buFont typeface="Inter"/>
              <a:buNone/>
              <a:defRPr sz="3600">
                <a:solidFill>
                  <a:schemeClr val="accent1"/>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pic>
        <p:nvPicPr>
          <p:cNvPr descr="Google Shape;119;p20" id="178" name="Google Shape;178;p27"/>
          <p:cNvPicPr preferRelativeResize="0"/>
          <p:nvPr/>
        </p:nvPicPr>
        <p:blipFill rotWithShape="1">
          <a:blip r:embed="rId3">
            <a:alphaModFix/>
          </a:blip>
          <a:srcRect b="0" l="0" r="0" t="0"/>
          <a:stretch/>
        </p:blipFill>
        <p:spPr>
          <a:xfrm>
            <a:off x="8777599" y="4779200"/>
            <a:ext cx="182876" cy="182876"/>
          </a:xfrm>
          <a:prstGeom prst="rect">
            <a:avLst/>
          </a:prstGeom>
          <a:noFill/>
          <a:ln>
            <a:noFill/>
          </a:ln>
        </p:spPr>
      </p:pic>
      <p:sp>
        <p:nvSpPr>
          <p:cNvPr id="179" name="Google Shape;179;p27"/>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_1_1_1_1_1" showMasterSp="0">
  <p:cSld name="TITLE_1_1_1_1_1_1">
    <p:bg>
      <p:bgPr>
        <a:solidFill>
          <a:srgbClr val="160F26"/>
        </a:solidFill>
      </p:bgPr>
    </p:bg>
    <p:spTree>
      <p:nvGrpSpPr>
        <p:cNvPr id="180" name="Shape 180"/>
        <p:cNvGrpSpPr/>
        <p:nvPr/>
      </p:nvGrpSpPr>
      <p:grpSpPr>
        <a:xfrm>
          <a:off x="0" y="0"/>
          <a:ext cx="0" cy="0"/>
          <a:chOff x="0" y="0"/>
          <a:chExt cx="0" cy="0"/>
        </a:xfrm>
      </p:grpSpPr>
      <p:pic>
        <p:nvPicPr>
          <p:cNvPr descr="Google Shape;121;p21" id="181" name="Google Shape;181;p28"/>
          <p:cNvPicPr preferRelativeResize="0"/>
          <p:nvPr/>
        </p:nvPicPr>
        <p:blipFill rotWithShape="1">
          <a:blip r:embed="rId2">
            <a:alphaModFix/>
          </a:blip>
          <a:srcRect b="0" l="0" r="7" t="9"/>
          <a:stretch/>
        </p:blipFill>
        <p:spPr>
          <a:xfrm>
            <a:off x="8815589" y="4817175"/>
            <a:ext cx="144887" cy="144886"/>
          </a:xfrm>
          <a:prstGeom prst="rect">
            <a:avLst/>
          </a:prstGeom>
          <a:noFill/>
          <a:ln>
            <a:noFill/>
          </a:ln>
        </p:spPr>
      </p:pic>
      <p:sp>
        <p:nvSpPr>
          <p:cNvPr id="182" name="Google Shape;182;p28"/>
          <p:cNvSpPr/>
          <p:nvPr>
            <p:ph idx="2" type="pic"/>
          </p:nvPr>
        </p:nvSpPr>
        <p:spPr>
          <a:xfrm>
            <a:off x="4709100" y="0"/>
            <a:ext cx="4443301" cy="5143500"/>
          </a:xfrm>
          <a:prstGeom prst="rect">
            <a:avLst/>
          </a:prstGeom>
          <a:noFill/>
          <a:ln>
            <a:noFill/>
          </a:ln>
        </p:spPr>
      </p:sp>
      <p:sp>
        <p:nvSpPr>
          <p:cNvPr id="183" name="Google Shape;183;p28"/>
          <p:cNvSpPr txBox="1"/>
          <p:nvPr>
            <p:ph idx="1" type="body"/>
          </p:nvPr>
        </p:nvSpPr>
        <p:spPr>
          <a:xfrm>
            <a:off x="457262" y="3553100"/>
            <a:ext cx="3977701" cy="449701"/>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0"/>
              </a:spcBef>
              <a:spcAft>
                <a:spcPts val="0"/>
              </a:spcAft>
              <a:buClr>
                <a:srgbClr val="0DC09D"/>
              </a:buClr>
              <a:buSzPts val="1800"/>
              <a:buFont typeface="Inter Light"/>
              <a:buNone/>
              <a:defRPr sz="1800">
                <a:solidFill>
                  <a:srgbClr val="0DC09D"/>
                </a:solidFill>
              </a:defRPr>
            </a:lvl1pPr>
            <a:lvl2pPr indent="-228600" lvl="1" marL="914400" algn="l">
              <a:lnSpc>
                <a:spcPct val="120000"/>
              </a:lnSpc>
              <a:spcBef>
                <a:spcPts val="0"/>
              </a:spcBef>
              <a:spcAft>
                <a:spcPts val="0"/>
              </a:spcAft>
              <a:buClr>
                <a:srgbClr val="0DC09D"/>
              </a:buClr>
              <a:buSzPts val="1800"/>
              <a:buFont typeface="Inter Light"/>
              <a:buNone/>
              <a:defRPr sz="1800">
                <a:solidFill>
                  <a:srgbClr val="0DC09D"/>
                </a:solidFill>
              </a:defRPr>
            </a:lvl2pPr>
            <a:lvl3pPr indent="-228600" lvl="2" marL="1371600" algn="l">
              <a:lnSpc>
                <a:spcPct val="120000"/>
              </a:lnSpc>
              <a:spcBef>
                <a:spcPts val="0"/>
              </a:spcBef>
              <a:spcAft>
                <a:spcPts val="0"/>
              </a:spcAft>
              <a:buClr>
                <a:srgbClr val="0DC09D"/>
              </a:buClr>
              <a:buSzPts val="1800"/>
              <a:buFont typeface="Inter Light"/>
              <a:buNone/>
              <a:defRPr sz="1800">
                <a:solidFill>
                  <a:srgbClr val="0DC09D"/>
                </a:solidFill>
              </a:defRPr>
            </a:lvl3pPr>
            <a:lvl4pPr indent="-228600" lvl="3" marL="1828800" algn="l">
              <a:lnSpc>
                <a:spcPct val="120000"/>
              </a:lnSpc>
              <a:spcBef>
                <a:spcPts val="0"/>
              </a:spcBef>
              <a:spcAft>
                <a:spcPts val="0"/>
              </a:spcAft>
              <a:buClr>
                <a:srgbClr val="0DC09D"/>
              </a:buClr>
              <a:buSzPts val="1800"/>
              <a:buFont typeface="Inter Light"/>
              <a:buNone/>
              <a:defRPr sz="1800">
                <a:solidFill>
                  <a:srgbClr val="0DC09D"/>
                </a:solidFill>
              </a:defRPr>
            </a:lvl4pPr>
            <a:lvl5pPr indent="-228600" lvl="4" marL="2286000" algn="l">
              <a:lnSpc>
                <a:spcPct val="120000"/>
              </a:lnSpc>
              <a:spcBef>
                <a:spcPts val="0"/>
              </a:spcBef>
              <a:spcAft>
                <a:spcPts val="0"/>
              </a:spcAft>
              <a:buClr>
                <a:srgbClr val="0DC09D"/>
              </a:buClr>
              <a:buSzPts val="1800"/>
              <a:buFont typeface="Inter Light"/>
              <a:buNone/>
              <a:defRPr sz="1800">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184" name="Google Shape;184;p28"/>
          <p:cNvSpPr txBox="1"/>
          <p:nvPr>
            <p:ph type="title"/>
          </p:nvPr>
        </p:nvSpPr>
        <p:spPr>
          <a:xfrm>
            <a:off x="457376" y="2181599"/>
            <a:ext cx="3108900" cy="12957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FFFFFF"/>
              </a:buClr>
              <a:buSzPts val="3600"/>
              <a:buFont typeface="Inter"/>
              <a:buNone/>
              <a:defRPr sz="36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pic>
        <p:nvPicPr>
          <p:cNvPr descr="Google Shape;126;p21" id="185" name="Google Shape;185;p28"/>
          <p:cNvPicPr preferRelativeResize="0"/>
          <p:nvPr/>
        </p:nvPicPr>
        <p:blipFill rotWithShape="1">
          <a:blip r:embed="rId3">
            <a:alphaModFix/>
          </a:blip>
          <a:srcRect b="0" l="0" r="0" t="0"/>
          <a:stretch/>
        </p:blipFill>
        <p:spPr>
          <a:xfrm>
            <a:off x="8777599" y="4779200"/>
            <a:ext cx="182876" cy="182876"/>
          </a:xfrm>
          <a:prstGeom prst="rect">
            <a:avLst/>
          </a:prstGeom>
          <a:noFill/>
          <a:ln>
            <a:noFill/>
          </a:ln>
        </p:spPr>
      </p:pic>
      <p:sp>
        <p:nvSpPr>
          <p:cNvPr id="186" name="Google Shape;186;p28"/>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_1_1_2" showMasterSp="0">
  <p:cSld name="CUSTOM_1_1_1_2">
    <p:bg>
      <p:bgPr>
        <a:solidFill>
          <a:srgbClr val="EAEBEB"/>
        </a:solidFill>
      </p:bgPr>
    </p:bg>
    <p:spTree>
      <p:nvGrpSpPr>
        <p:cNvPr id="187" name="Shape 187"/>
        <p:cNvGrpSpPr/>
        <p:nvPr/>
      </p:nvGrpSpPr>
      <p:grpSpPr>
        <a:xfrm>
          <a:off x="0" y="0"/>
          <a:ext cx="0" cy="0"/>
          <a:chOff x="0" y="0"/>
          <a:chExt cx="0" cy="0"/>
        </a:xfrm>
      </p:grpSpPr>
      <p:sp>
        <p:nvSpPr>
          <p:cNvPr id="188" name="Google Shape;188;p29"/>
          <p:cNvSpPr txBox="1"/>
          <p:nvPr>
            <p:ph type="title"/>
          </p:nvPr>
        </p:nvSpPr>
        <p:spPr>
          <a:xfrm>
            <a:off x="457200" y="1189099"/>
            <a:ext cx="334501" cy="307802"/>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rgbClr val="9E9E9E"/>
              </a:buClr>
              <a:buSzPts val="1800"/>
              <a:buFont typeface="Inter"/>
              <a:buNone/>
              <a:defRPr sz="1800">
                <a:solidFill>
                  <a:srgbClr val="9E9E9E"/>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189" name="Google Shape;189;p29"/>
          <p:cNvSpPr txBox="1"/>
          <p:nvPr>
            <p:ph idx="1" type="body"/>
          </p:nvPr>
        </p:nvSpPr>
        <p:spPr>
          <a:xfrm>
            <a:off x="836999" y="1189099"/>
            <a:ext cx="6466501" cy="307802"/>
          </a:xfrm>
          <a:prstGeom prst="rect">
            <a:avLst/>
          </a:prstGeom>
          <a:noFill/>
          <a:ln>
            <a:noFill/>
          </a:ln>
        </p:spPr>
        <p:txBody>
          <a:bodyPr anchorCtr="0" anchor="t" bIns="0" lIns="0" spcFirstLastPara="1" rIns="0" wrap="square" tIns="0">
            <a:normAutofit/>
          </a:bodyPr>
          <a:lstStyle>
            <a:lvl1pPr indent="-228600" lvl="0" marL="457200" algn="l">
              <a:lnSpc>
                <a:spcPct val="115000"/>
              </a:lnSpc>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1pPr>
            <a:lvl2pPr indent="-228600" lvl="1" marL="914400" algn="l">
              <a:lnSpc>
                <a:spcPct val="115000"/>
              </a:lnSpc>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2pPr>
            <a:lvl3pPr indent="-228600" lvl="2" marL="1371600" algn="l">
              <a:lnSpc>
                <a:spcPct val="115000"/>
              </a:lnSpc>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3pPr>
            <a:lvl4pPr indent="-228600" lvl="3" marL="1828800" algn="l">
              <a:lnSpc>
                <a:spcPct val="115000"/>
              </a:lnSpc>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4pPr>
            <a:lvl5pPr indent="-228600" lvl="4" marL="2286000" algn="l">
              <a:lnSpc>
                <a:spcPct val="115000"/>
              </a:lnSpc>
              <a:spcBef>
                <a:spcPts val="0"/>
              </a:spcBef>
              <a:spcAft>
                <a:spcPts val="0"/>
              </a:spcAft>
              <a:buClr>
                <a:schemeClr val="accent1"/>
              </a:buClr>
              <a:buSzPts val="1800"/>
              <a:buFont typeface="Inter"/>
              <a:buNone/>
              <a:defRPr sz="1800">
                <a:solidFill>
                  <a:schemeClr val="accent1"/>
                </a:solidFill>
                <a:latin typeface="Inter"/>
                <a:ea typeface="Inter"/>
                <a:cs typeface="Inter"/>
                <a:sym typeface="Inte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141;p22" id="190" name="Google Shape;190;p29"/>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191" name="Google Shape;191;p29"/>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_1_1_2_1" showMasterSp="0">
  <p:cSld name="CUSTOM_1_1_1_2_1">
    <p:bg>
      <p:bgPr>
        <a:solidFill>
          <a:srgbClr val="160F26"/>
        </a:solidFill>
      </p:bgPr>
    </p:bg>
    <p:spTree>
      <p:nvGrpSpPr>
        <p:cNvPr id="192" name="Shape 192"/>
        <p:cNvGrpSpPr/>
        <p:nvPr/>
      </p:nvGrpSpPr>
      <p:grpSpPr>
        <a:xfrm>
          <a:off x="0" y="0"/>
          <a:ext cx="0" cy="0"/>
          <a:chOff x="0" y="0"/>
          <a:chExt cx="0" cy="0"/>
        </a:xfrm>
      </p:grpSpPr>
      <p:sp>
        <p:nvSpPr>
          <p:cNvPr id="193" name="Google Shape;193;p30"/>
          <p:cNvSpPr txBox="1"/>
          <p:nvPr>
            <p:ph type="title"/>
          </p:nvPr>
        </p:nvSpPr>
        <p:spPr>
          <a:xfrm>
            <a:off x="457200" y="1189099"/>
            <a:ext cx="334501" cy="307802"/>
          </a:xfrm>
          <a:prstGeom prst="rect">
            <a:avLst/>
          </a:prstGeom>
          <a:noFill/>
          <a:ln>
            <a:noFill/>
          </a:ln>
        </p:spPr>
        <p:txBody>
          <a:bodyPr anchorCtr="0" anchor="t" bIns="0" lIns="0" spcFirstLastPara="1" rIns="0" wrap="square" tIns="0">
            <a:normAutofit/>
          </a:bodyPr>
          <a:lstStyle>
            <a:lvl1pPr lvl="0" algn="l">
              <a:lnSpc>
                <a:spcPct val="115000"/>
              </a:lnSpc>
              <a:spcBef>
                <a:spcPts val="0"/>
              </a:spcBef>
              <a:spcAft>
                <a:spcPts val="0"/>
              </a:spcAft>
              <a:buClr>
                <a:srgbClr val="FFFFFF"/>
              </a:buClr>
              <a:buSzPts val="1800"/>
              <a:buFont typeface="Inter"/>
              <a:buNone/>
              <a:defRPr sz="18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194" name="Google Shape;194;p30"/>
          <p:cNvSpPr txBox="1"/>
          <p:nvPr>
            <p:ph idx="1" type="body"/>
          </p:nvPr>
        </p:nvSpPr>
        <p:spPr>
          <a:xfrm>
            <a:off x="836999" y="1189099"/>
            <a:ext cx="6466501" cy="307802"/>
          </a:xfrm>
          <a:prstGeom prst="rect">
            <a:avLst/>
          </a:prstGeom>
          <a:noFill/>
          <a:ln>
            <a:noFill/>
          </a:ln>
        </p:spPr>
        <p:txBody>
          <a:bodyPr anchorCtr="0" anchor="t" bIns="0" lIns="0" spcFirstLastPara="1" rIns="0" wrap="square" tIns="0">
            <a:normAutofit/>
          </a:bodyPr>
          <a:lstStyle>
            <a:lvl1pPr indent="-228600" lvl="0" marL="457200" algn="l">
              <a:lnSpc>
                <a:spcPct val="115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1pPr>
            <a:lvl2pPr indent="-228600" lvl="1" marL="914400" algn="l">
              <a:lnSpc>
                <a:spcPct val="115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2pPr>
            <a:lvl3pPr indent="-228600" lvl="2" marL="1371600" algn="l">
              <a:lnSpc>
                <a:spcPct val="115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3pPr>
            <a:lvl4pPr indent="-228600" lvl="3" marL="1828800" algn="l">
              <a:lnSpc>
                <a:spcPct val="115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4pPr>
            <a:lvl5pPr indent="-228600" lvl="4" marL="2286000" algn="l">
              <a:lnSpc>
                <a:spcPct val="115000"/>
              </a:lnSpc>
              <a:spcBef>
                <a:spcPts val="0"/>
              </a:spcBef>
              <a:spcAft>
                <a:spcPts val="0"/>
              </a:spcAft>
              <a:buClr>
                <a:srgbClr val="FFFFFF"/>
              </a:buClr>
              <a:buSzPts val="1800"/>
              <a:buFont typeface="Inter"/>
              <a:buNone/>
              <a:defRPr sz="1800">
                <a:solidFill>
                  <a:srgbClr val="FFFFFF"/>
                </a:solidFill>
                <a:latin typeface="Inter"/>
                <a:ea typeface="Inter"/>
                <a:cs typeface="Inter"/>
                <a:sym typeface="Inte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156;p23" id="195" name="Google Shape;195;p30"/>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196" name="Google Shape;196;p30"/>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2_1" showMasterSp="0">
  <p:cSld name="ONE_COLUMN_TEXT_2_1">
    <p:bg>
      <p:bgPr>
        <a:solidFill>
          <a:srgbClr val="160F26"/>
        </a:solidFill>
      </p:bgPr>
    </p:bg>
    <p:spTree>
      <p:nvGrpSpPr>
        <p:cNvPr id="24" name="Shape 24"/>
        <p:cNvGrpSpPr/>
        <p:nvPr/>
      </p:nvGrpSpPr>
      <p:grpSpPr>
        <a:xfrm>
          <a:off x="0" y="0"/>
          <a:ext cx="0" cy="0"/>
          <a:chOff x="0" y="0"/>
          <a:chExt cx="0" cy="0"/>
        </a:xfrm>
      </p:grpSpPr>
      <p:sp>
        <p:nvSpPr>
          <p:cNvPr id="25" name="Google Shape;25;p4"/>
          <p:cNvSpPr/>
          <p:nvPr>
            <p:ph idx="2" type="pic"/>
          </p:nvPr>
        </p:nvSpPr>
        <p:spPr>
          <a:xfrm>
            <a:off x="457374" y="1463050"/>
            <a:ext cx="5120401" cy="3223201"/>
          </a:xfrm>
          <a:prstGeom prst="rect">
            <a:avLst/>
          </a:prstGeom>
          <a:noFill/>
          <a:ln>
            <a:noFill/>
          </a:ln>
        </p:spPr>
      </p:sp>
      <p:sp>
        <p:nvSpPr>
          <p:cNvPr id="26" name="Google Shape;26;p4"/>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2100"/>
              <a:buFont typeface="Inter"/>
              <a:buNone/>
              <a:defRPr sz="21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27" name="Google Shape;27;p4"/>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28" name="Google Shape;28;p4"/>
          <p:cNvSpPr txBox="1"/>
          <p:nvPr>
            <p:ph idx="3" type="body"/>
          </p:nvPr>
        </p:nvSpPr>
        <p:spPr>
          <a:xfrm>
            <a:off x="5851750" y="1463050"/>
            <a:ext cx="2835001" cy="3223201"/>
          </a:xfrm>
          <a:prstGeom prst="rect">
            <a:avLst/>
          </a:prstGeom>
          <a:noFill/>
          <a:ln>
            <a:noFill/>
          </a:ln>
        </p:spPr>
        <p:txBody>
          <a:bodyPr anchorCtr="0" anchor="t" bIns="0" lIns="0" spcFirstLastPara="1" rIns="0" wrap="square" tIns="0">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314;p48" id="29" name="Google Shape;29;p4"/>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30" name="Google Shape;30;p4"/>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 showMasterSp="0" type="secHead">
  <p:cSld name="SECTION_HEADER">
    <p:bg>
      <p:bgPr>
        <a:solidFill>
          <a:srgbClr val="EAEBEB"/>
        </a:solidFill>
      </p:bgPr>
    </p:bg>
    <p:spTree>
      <p:nvGrpSpPr>
        <p:cNvPr id="197" name="Shape 197"/>
        <p:cNvGrpSpPr/>
        <p:nvPr/>
      </p:nvGrpSpPr>
      <p:grpSpPr>
        <a:xfrm>
          <a:off x="0" y="0"/>
          <a:ext cx="0" cy="0"/>
          <a:chOff x="0" y="0"/>
          <a:chExt cx="0" cy="0"/>
        </a:xfrm>
      </p:grpSpPr>
      <p:sp>
        <p:nvSpPr>
          <p:cNvPr id="198" name="Google Shape;198;p31"/>
          <p:cNvSpPr txBox="1"/>
          <p:nvPr>
            <p:ph idx="1" type="body"/>
          </p:nvPr>
        </p:nvSpPr>
        <p:spPr>
          <a:xfrm>
            <a:off x="4708950" y="3553100"/>
            <a:ext cx="3977701" cy="449701"/>
          </a:xfrm>
          <a:prstGeom prst="rect">
            <a:avLst/>
          </a:prstGeom>
          <a:noFill/>
          <a:ln>
            <a:noFill/>
          </a:ln>
        </p:spPr>
        <p:txBody>
          <a:bodyPr anchorCtr="0" anchor="t" bIns="0" lIns="0" spcFirstLastPara="1" rIns="0" wrap="square" tIns="0">
            <a:normAutofit/>
          </a:bodyPr>
          <a:lstStyle>
            <a:lvl1pPr indent="-228600" lvl="0" marL="457200" algn="r">
              <a:lnSpc>
                <a:spcPct val="115000"/>
              </a:lnSpc>
              <a:spcBef>
                <a:spcPts val="0"/>
              </a:spcBef>
              <a:spcAft>
                <a:spcPts val="0"/>
              </a:spcAft>
              <a:buClr>
                <a:srgbClr val="0DC09D"/>
              </a:buClr>
              <a:buSzPts val="1600"/>
              <a:buFont typeface="Inter Light"/>
              <a:buNone/>
              <a:defRPr sz="1600">
                <a:solidFill>
                  <a:srgbClr val="0DC09D"/>
                </a:solidFill>
              </a:defRPr>
            </a:lvl1pPr>
            <a:lvl2pPr indent="-228600" lvl="1" marL="914400" algn="r">
              <a:lnSpc>
                <a:spcPct val="115000"/>
              </a:lnSpc>
              <a:spcBef>
                <a:spcPts val="0"/>
              </a:spcBef>
              <a:spcAft>
                <a:spcPts val="0"/>
              </a:spcAft>
              <a:buClr>
                <a:srgbClr val="0DC09D"/>
              </a:buClr>
              <a:buSzPts val="1600"/>
              <a:buFont typeface="Inter Light"/>
              <a:buNone/>
              <a:defRPr sz="1600">
                <a:solidFill>
                  <a:srgbClr val="0DC09D"/>
                </a:solidFill>
              </a:defRPr>
            </a:lvl2pPr>
            <a:lvl3pPr indent="-228600" lvl="2" marL="1371600" algn="r">
              <a:lnSpc>
                <a:spcPct val="115000"/>
              </a:lnSpc>
              <a:spcBef>
                <a:spcPts val="0"/>
              </a:spcBef>
              <a:spcAft>
                <a:spcPts val="0"/>
              </a:spcAft>
              <a:buClr>
                <a:srgbClr val="0DC09D"/>
              </a:buClr>
              <a:buSzPts val="1600"/>
              <a:buFont typeface="Inter Light"/>
              <a:buNone/>
              <a:defRPr sz="1600">
                <a:solidFill>
                  <a:srgbClr val="0DC09D"/>
                </a:solidFill>
              </a:defRPr>
            </a:lvl3pPr>
            <a:lvl4pPr indent="-228600" lvl="3" marL="1828800" algn="r">
              <a:lnSpc>
                <a:spcPct val="115000"/>
              </a:lnSpc>
              <a:spcBef>
                <a:spcPts val="0"/>
              </a:spcBef>
              <a:spcAft>
                <a:spcPts val="0"/>
              </a:spcAft>
              <a:buClr>
                <a:srgbClr val="0DC09D"/>
              </a:buClr>
              <a:buSzPts val="1600"/>
              <a:buFont typeface="Inter Light"/>
              <a:buNone/>
              <a:defRPr sz="1600">
                <a:solidFill>
                  <a:srgbClr val="0DC09D"/>
                </a:solidFill>
              </a:defRPr>
            </a:lvl4pPr>
            <a:lvl5pPr indent="-228600" lvl="4" marL="2286000" algn="r">
              <a:lnSpc>
                <a:spcPct val="115000"/>
              </a:lnSpc>
              <a:spcBef>
                <a:spcPts val="0"/>
              </a:spcBef>
              <a:spcAft>
                <a:spcPts val="0"/>
              </a:spcAft>
              <a:buClr>
                <a:srgbClr val="0DC09D"/>
              </a:buClr>
              <a:buSzPts val="1600"/>
              <a:buFont typeface="Inter Light"/>
              <a:buNone/>
              <a:defRPr sz="1600">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199" name="Google Shape;199;p31"/>
          <p:cNvSpPr txBox="1"/>
          <p:nvPr>
            <p:ph type="title"/>
          </p:nvPr>
        </p:nvSpPr>
        <p:spPr>
          <a:xfrm>
            <a:off x="4759974" y="2181599"/>
            <a:ext cx="3926701" cy="1295701"/>
          </a:xfrm>
          <a:prstGeom prst="rect">
            <a:avLst/>
          </a:prstGeom>
          <a:noFill/>
          <a:ln>
            <a:noFill/>
          </a:ln>
        </p:spPr>
        <p:txBody>
          <a:bodyPr anchorCtr="0" anchor="t" bIns="0" lIns="0" spcFirstLastPara="1" rIns="0" wrap="square" tIns="0">
            <a:normAutofit/>
          </a:bodyPr>
          <a:lstStyle>
            <a:lvl1pPr lvl="0" algn="r">
              <a:lnSpc>
                <a:spcPct val="90000"/>
              </a:lnSpc>
              <a:spcBef>
                <a:spcPts val="0"/>
              </a:spcBef>
              <a:spcAft>
                <a:spcPts val="0"/>
              </a:spcAft>
              <a:buClr>
                <a:schemeClr val="accent1"/>
              </a:buClr>
              <a:buSzPts val="3900"/>
              <a:buFont typeface="Inter"/>
              <a:buNone/>
              <a:defRPr sz="3900">
                <a:solidFill>
                  <a:schemeClr val="accent1"/>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200" name="Google Shape;200;p31"/>
          <p:cNvSpPr/>
          <p:nvPr>
            <p:ph idx="2" type="pic"/>
          </p:nvPr>
        </p:nvSpPr>
        <p:spPr>
          <a:xfrm>
            <a:off x="-7975" y="0"/>
            <a:ext cx="4443301" cy="5143500"/>
          </a:xfrm>
          <a:prstGeom prst="rect">
            <a:avLst/>
          </a:prstGeom>
          <a:noFill/>
          <a:ln>
            <a:noFill/>
          </a:ln>
        </p:spPr>
      </p:sp>
      <p:pic>
        <p:nvPicPr>
          <p:cNvPr descr="Google Shape;162;p24" id="201" name="Google Shape;201;p31"/>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202" name="Google Shape;202;p31"/>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showMasterSp="0">
  <p:cSld name="SECTION_HEADER_2">
    <p:bg>
      <p:bgPr>
        <a:solidFill>
          <a:srgbClr val="160F26"/>
        </a:solidFill>
      </p:bgPr>
    </p:bg>
    <p:spTree>
      <p:nvGrpSpPr>
        <p:cNvPr id="203" name="Shape 203"/>
        <p:cNvGrpSpPr/>
        <p:nvPr/>
      </p:nvGrpSpPr>
      <p:grpSpPr>
        <a:xfrm>
          <a:off x="0" y="0"/>
          <a:ext cx="0" cy="0"/>
          <a:chOff x="0" y="0"/>
          <a:chExt cx="0" cy="0"/>
        </a:xfrm>
      </p:grpSpPr>
      <p:sp>
        <p:nvSpPr>
          <p:cNvPr id="204" name="Google Shape;204;p32"/>
          <p:cNvSpPr txBox="1"/>
          <p:nvPr>
            <p:ph idx="1" type="body"/>
          </p:nvPr>
        </p:nvSpPr>
        <p:spPr>
          <a:xfrm>
            <a:off x="4708950" y="3553100"/>
            <a:ext cx="3977701" cy="449701"/>
          </a:xfrm>
          <a:prstGeom prst="rect">
            <a:avLst/>
          </a:prstGeom>
          <a:noFill/>
          <a:ln>
            <a:noFill/>
          </a:ln>
        </p:spPr>
        <p:txBody>
          <a:bodyPr anchorCtr="0" anchor="t" bIns="0" lIns="0" spcFirstLastPara="1" rIns="0" wrap="square" tIns="0">
            <a:normAutofit/>
          </a:bodyPr>
          <a:lstStyle>
            <a:lvl1pPr indent="-228600" lvl="0" marL="457200" algn="r">
              <a:lnSpc>
                <a:spcPct val="115000"/>
              </a:lnSpc>
              <a:spcBef>
                <a:spcPts val="0"/>
              </a:spcBef>
              <a:spcAft>
                <a:spcPts val="0"/>
              </a:spcAft>
              <a:buClr>
                <a:srgbClr val="0DC09D"/>
              </a:buClr>
              <a:buSzPts val="1600"/>
              <a:buFont typeface="Inter Light"/>
              <a:buNone/>
              <a:defRPr sz="1600">
                <a:solidFill>
                  <a:srgbClr val="0DC09D"/>
                </a:solidFill>
              </a:defRPr>
            </a:lvl1pPr>
            <a:lvl2pPr indent="-228600" lvl="1" marL="914400" algn="r">
              <a:lnSpc>
                <a:spcPct val="115000"/>
              </a:lnSpc>
              <a:spcBef>
                <a:spcPts val="0"/>
              </a:spcBef>
              <a:spcAft>
                <a:spcPts val="0"/>
              </a:spcAft>
              <a:buClr>
                <a:srgbClr val="0DC09D"/>
              </a:buClr>
              <a:buSzPts val="1600"/>
              <a:buFont typeface="Inter Light"/>
              <a:buNone/>
              <a:defRPr sz="1600">
                <a:solidFill>
                  <a:srgbClr val="0DC09D"/>
                </a:solidFill>
              </a:defRPr>
            </a:lvl2pPr>
            <a:lvl3pPr indent="-228600" lvl="2" marL="1371600" algn="r">
              <a:lnSpc>
                <a:spcPct val="115000"/>
              </a:lnSpc>
              <a:spcBef>
                <a:spcPts val="0"/>
              </a:spcBef>
              <a:spcAft>
                <a:spcPts val="0"/>
              </a:spcAft>
              <a:buClr>
                <a:srgbClr val="0DC09D"/>
              </a:buClr>
              <a:buSzPts val="1600"/>
              <a:buFont typeface="Inter Light"/>
              <a:buNone/>
              <a:defRPr sz="1600">
                <a:solidFill>
                  <a:srgbClr val="0DC09D"/>
                </a:solidFill>
              </a:defRPr>
            </a:lvl3pPr>
            <a:lvl4pPr indent="-228600" lvl="3" marL="1828800" algn="r">
              <a:lnSpc>
                <a:spcPct val="115000"/>
              </a:lnSpc>
              <a:spcBef>
                <a:spcPts val="0"/>
              </a:spcBef>
              <a:spcAft>
                <a:spcPts val="0"/>
              </a:spcAft>
              <a:buClr>
                <a:srgbClr val="0DC09D"/>
              </a:buClr>
              <a:buSzPts val="1600"/>
              <a:buFont typeface="Inter Light"/>
              <a:buNone/>
              <a:defRPr sz="1600">
                <a:solidFill>
                  <a:srgbClr val="0DC09D"/>
                </a:solidFill>
              </a:defRPr>
            </a:lvl4pPr>
            <a:lvl5pPr indent="-228600" lvl="4" marL="2286000" algn="r">
              <a:lnSpc>
                <a:spcPct val="115000"/>
              </a:lnSpc>
              <a:spcBef>
                <a:spcPts val="0"/>
              </a:spcBef>
              <a:spcAft>
                <a:spcPts val="0"/>
              </a:spcAft>
              <a:buClr>
                <a:srgbClr val="0DC09D"/>
              </a:buClr>
              <a:buSzPts val="1600"/>
              <a:buFont typeface="Inter Light"/>
              <a:buNone/>
              <a:defRPr sz="1600">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205" name="Google Shape;205;p32"/>
          <p:cNvSpPr txBox="1"/>
          <p:nvPr>
            <p:ph type="title"/>
          </p:nvPr>
        </p:nvSpPr>
        <p:spPr>
          <a:xfrm>
            <a:off x="4759974" y="2181599"/>
            <a:ext cx="3926701" cy="1295701"/>
          </a:xfrm>
          <a:prstGeom prst="rect">
            <a:avLst/>
          </a:prstGeom>
          <a:noFill/>
          <a:ln>
            <a:noFill/>
          </a:ln>
        </p:spPr>
        <p:txBody>
          <a:bodyPr anchorCtr="0" anchor="t" bIns="0" lIns="0" spcFirstLastPara="1" rIns="0" wrap="square" tIns="0">
            <a:normAutofit/>
          </a:bodyPr>
          <a:lstStyle>
            <a:lvl1pPr lvl="0" algn="r">
              <a:lnSpc>
                <a:spcPct val="90000"/>
              </a:lnSpc>
              <a:spcBef>
                <a:spcPts val="0"/>
              </a:spcBef>
              <a:spcAft>
                <a:spcPts val="0"/>
              </a:spcAft>
              <a:buClr>
                <a:srgbClr val="FFFFFF"/>
              </a:buClr>
              <a:buSzPts val="3900"/>
              <a:buFont typeface="Inter"/>
              <a:buNone/>
              <a:defRPr sz="39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206" name="Google Shape;206;p32"/>
          <p:cNvSpPr/>
          <p:nvPr>
            <p:ph idx="2" type="pic"/>
          </p:nvPr>
        </p:nvSpPr>
        <p:spPr>
          <a:xfrm>
            <a:off x="-7975" y="0"/>
            <a:ext cx="4443301" cy="5143500"/>
          </a:xfrm>
          <a:prstGeom prst="rect">
            <a:avLst/>
          </a:prstGeom>
          <a:noFill/>
          <a:ln>
            <a:noFill/>
          </a:ln>
        </p:spPr>
      </p:sp>
      <p:pic>
        <p:nvPicPr>
          <p:cNvPr descr="Google Shape;168;p25" id="207" name="Google Shape;207;p32"/>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208" name="Google Shape;208;p32"/>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showMasterSp="0">
  <p:cSld name="SECTION_HEADER_1">
    <p:bg>
      <p:bgPr>
        <a:solidFill>
          <a:srgbClr val="EAEBEB"/>
        </a:solidFill>
      </p:bgPr>
    </p:bg>
    <p:spTree>
      <p:nvGrpSpPr>
        <p:cNvPr id="209" name="Shape 209"/>
        <p:cNvGrpSpPr/>
        <p:nvPr/>
      </p:nvGrpSpPr>
      <p:grpSpPr>
        <a:xfrm>
          <a:off x="0" y="0"/>
          <a:ext cx="0" cy="0"/>
          <a:chOff x="0" y="0"/>
          <a:chExt cx="0" cy="0"/>
        </a:xfrm>
      </p:grpSpPr>
      <p:sp>
        <p:nvSpPr>
          <p:cNvPr id="210" name="Google Shape;210;p33"/>
          <p:cNvSpPr/>
          <p:nvPr>
            <p:ph idx="2" type="pic"/>
          </p:nvPr>
        </p:nvSpPr>
        <p:spPr>
          <a:xfrm>
            <a:off x="4709100" y="0"/>
            <a:ext cx="4443301" cy="5143500"/>
          </a:xfrm>
          <a:prstGeom prst="rect">
            <a:avLst/>
          </a:prstGeom>
          <a:noFill/>
          <a:ln>
            <a:noFill/>
          </a:ln>
        </p:spPr>
      </p:sp>
      <p:sp>
        <p:nvSpPr>
          <p:cNvPr id="211" name="Google Shape;211;p33"/>
          <p:cNvSpPr txBox="1"/>
          <p:nvPr>
            <p:ph idx="1" type="body"/>
          </p:nvPr>
        </p:nvSpPr>
        <p:spPr>
          <a:xfrm>
            <a:off x="457374" y="3553100"/>
            <a:ext cx="3977701" cy="449701"/>
          </a:xfrm>
          <a:prstGeom prst="rect">
            <a:avLst/>
          </a:prstGeom>
          <a:noFill/>
          <a:ln>
            <a:noFill/>
          </a:ln>
        </p:spPr>
        <p:txBody>
          <a:bodyPr anchorCtr="0" anchor="t" bIns="0" lIns="0" spcFirstLastPara="1" rIns="0" wrap="square" tIns="0">
            <a:normAutofit/>
          </a:bodyPr>
          <a:lstStyle>
            <a:lvl1pPr indent="-228600" lvl="0" marL="457200" algn="l">
              <a:lnSpc>
                <a:spcPct val="115000"/>
              </a:lnSpc>
              <a:spcBef>
                <a:spcPts val="0"/>
              </a:spcBef>
              <a:spcAft>
                <a:spcPts val="0"/>
              </a:spcAft>
              <a:buClr>
                <a:srgbClr val="0DC09D"/>
              </a:buClr>
              <a:buSzPts val="1600"/>
              <a:buFont typeface="Inter Light"/>
              <a:buNone/>
              <a:defRPr sz="1600">
                <a:solidFill>
                  <a:srgbClr val="0DC09D"/>
                </a:solidFill>
              </a:defRPr>
            </a:lvl1pPr>
            <a:lvl2pPr indent="-228600" lvl="1" marL="914400" algn="l">
              <a:lnSpc>
                <a:spcPct val="115000"/>
              </a:lnSpc>
              <a:spcBef>
                <a:spcPts val="0"/>
              </a:spcBef>
              <a:spcAft>
                <a:spcPts val="0"/>
              </a:spcAft>
              <a:buClr>
                <a:srgbClr val="0DC09D"/>
              </a:buClr>
              <a:buSzPts val="1600"/>
              <a:buFont typeface="Inter Light"/>
              <a:buNone/>
              <a:defRPr sz="1600">
                <a:solidFill>
                  <a:srgbClr val="0DC09D"/>
                </a:solidFill>
              </a:defRPr>
            </a:lvl2pPr>
            <a:lvl3pPr indent="-228600" lvl="2" marL="1371600" algn="l">
              <a:lnSpc>
                <a:spcPct val="115000"/>
              </a:lnSpc>
              <a:spcBef>
                <a:spcPts val="0"/>
              </a:spcBef>
              <a:spcAft>
                <a:spcPts val="0"/>
              </a:spcAft>
              <a:buClr>
                <a:srgbClr val="0DC09D"/>
              </a:buClr>
              <a:buSzPts val="1600"/>
              <a:buFont typeface="Inter Light"/>
              <a:buNone/>
              <a:defRPr sz="1600">
                <a:solidFill>
                  <a:srgbClr val="0DC09D"/>
                </a:solidFill>
              </a:defRPr>
            </a:lvl3pPr>
            <a:lvl4pPr indent="-228600" lvl="3" marL="1828800" algn="l">
              <a:lnSpc>
                <a:spcPct val="115000"/>
              </a:lnSpc>
              <a:spcBef>
                <a:spcPts val="0"/>
              </a:spcBef>
              <a:spcAft>
                <a:spcPts val="0"/>
              </a:spcAft>
              <a:buClr>
                <a:srgbClr val="0DC09D"/>
              </a:buClr>
              <a:buSzPts val="1600"/>
              <a:buFont typeface="Inter Light"/>
              <a:buNone/>
              <a:defRPr sz="1600">
                <a:solidFill>
                  <a:srgbClr val="0DC09D"/>
                </a:solidFill>
              </a:defRPr>
            </a:lvl4pPr>
            <a:lvl5pPr indent="-228600" lvl="4" marL="2286000" algn="l">
              <a:lnSpc>
                <a:spcPct val="115000"/>
              </a:lnSpc>
              <a:spcBef>
                <a:spcPts val="0"/>
              </a:spcBef>
              <a:spcAft>
                <a:spcPts val="0"/>
              </a:spcAft>
              <a:buClr>
                <a:srgbClr val="0DC09D"/>
              </a:buClr>
              <a:buSzPts val="1600"/>
              <a:buFont typeface="Inter Light"/>
              <a:buNone/>
              <a:defRPr sz="1600">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212" name="Google Shape;212;p33"/>
          <p:cNvSpPr txBox="1"/>
          <p:nvPr>
            <p:ph type="title"/>
          </p:nvPr>
        </p:nvSpPr>
        <p:spPr>
          <a:xfrm>
            <a:off x="457374" y="2181599"/>
            <a:ext cx="2835002" cy="12957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160F26"/>
              </a:buClr>
              <a:buSzPts val="4000"/>
              <a:buFont typeface="Inter"/>
              <a:buNone/>
              <a:defRPr sz="4000"/>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pic>
        <p:nvPicPr>
          <p:cNvPr descr="Google Shape;174;p26" id="213" name="Google Shape;213;p33"/>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214" name="Google Shape;214;p33"/>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_1" showMasterSp="0">
  <p:cSld name="SECTION_HEADER_1_1">
    <p:bg>
      <p:bgPr>
        <a:solidFill>
          <a:srgbClr val="160F26"/>
        </a:solidFill>
      </p:bgPr>
    </p:bg>
    <p:spTree>
      <p:nvGrpSpPr>
        <p:cNvPr id="215" name="Shape 215"/>
        <p:cNvGrpSpPr/>
        <p:nvPr/>
      </p:nvGrpSpPr>
      <p:grpSpPr>
        <a:xfrm>
          <a:off x="0" y="0"/>
          <a:ext cx="0" cy="0"/>
          <a:chOff x="0" y="0"/>
          <a:chExt cx="0" cy="0"/>
        </a:xfrm>
      </p:grpSpPr>
      <p:sp>
        <p:nvSpPr>
          <p:cNvPr id="216" name="Google Shape;216;p34"/>
          <p:cNvSpPr/>
          <p:nvPr>
            <p:ph idx="2" type="pic"/>
          </p:nvPr>
        </p:nvSpPr>
        <p:spPr>
          <a:xfrm>
            <a:off x="4709100" y="0"/>
            <a:ext cx="4443301" cy="5143500"/>
          </a:xfrm>
          <a:prstGeom prst="rect">
            <a:avLst/>
          </a:prstGeom>
          <a:noFill/>
          <a:ln>
            <a:noFill/>
          </a:ln>
        </p:spPr>
      </p:sp>
      <p:sp>
        <p:nvSpPr>
          <p:cNvPr id="217" name="Google Shape;217;p34"/>
          <p:cNvSpPr txBox="1"/>
          <p:nvPr>
            <p:ph idx="1" type="body"/>
          </p:nvPr>
        </p:nvSpPr>
        <p:spPr>
          <a:xfrm>
            <a:off x="457374" y="3553100"/>
            <a:ext cx="3977701" cy="449701"/>
          </a:xfrm>
          <a:prstGeom prst="rect">
            <a:avLst/>
          </a:prstGeom>
          <a:noFill/>
          <a:ln>
            <a:noFill/>
          </a:ln>
        </p:spPr>
        <p:txBody>
          <a:bodyPr anchorCtr="0" anchor="t" bIns="0" lIns="0" spcFirstLastPara="1" rIns="0" wrap="square" tIns="0">
            <a:normAutofit/>
          </a:bodyPr>
          <a:lstStyle>
            <a:lvl1pPr indent="-228600" lvl="0" marL="457200" algn="l">
              <a:lnSpc>
                <a:spcPct val="115000"/>
              </a:lnSpc>
              <a:spcBef>
                <a:spcPts val="0"/>
              </a:spcBef>
              <a:spcAft>
                <a:spcPts val="0"/>
              </a:spcAft>
              <a:buClr>
                <a:srgbClr val="0DC09D"/>
              </a:buClr>
              <a:buSzPts val="1600"/>
              <a:buFont typeface="Inter Light"/>
              <a:buNone/>
              <a:defRPr sz="1600">
                <a:solidFill>
                  <a:srgbClr val="0DC09D"/>
                </a:solidFill>
              </a:defRPr>
            </a:lvl1pPr>
            <a:lvl2pPr indent="-228600" lvl="1" marL="914400" algn="l">
              <a:lnSpc>
                <a:spcPct val="115000"/>
              </a:lnSpc>
              <a:spcBef>
                <a:spcPts val="0"/>
              </a:spcBef>
              <a:spcAft>
                <a:spcPts val="0"/>
              </a:spcAft>
              <a:buClr>
                <a:srgbClr val="0DC09D"/>
              </a:buClr>
              <a:buSzPts val="1600"/>
              <a:buFont typeface="Inter Light"/>
              <a:buNone/>
              <a:defRPr sz="1600">
                <a:solidFill>
                  <a:srgbClr val="0DC09D"/>
                </a:solidFill>
              </a:defRPr>
            </a:lvl2pPr>
            <a:lvl3pPr indent="-228600" lvl="2" marL="1371600" algn="l">
              <a:lnSpc>
                <a:spcPct val="115000"/>
              </a:lnSpc>
              <a:spcBef>
                <a:spcPts val="0"/>
              </a:spcBef>
              <a:spcAft>
                <a:spcPts val="0"/>
              </a:spcAft>
              <a:buClr>
                <a:srgbClr val="0DC09D"/>
              </a:buClr>
              <a:buSzPts val="1600"/>
              <a:buFont typeface="Inter Light"/>
              <a:buNone/>
              <a:defRPr sz="1600">
                <a:solidFill>
                  <a:srgbClr val="0DC09D"/>
                </a:solidFill>
              </a:defRPr>
            </a:lvl3pPr>
            <a:lvl4pPr indent="-228600" lvl="3" marL="1828800" algn="l">
              <a:lnSpc>
                <a:spcPct val="115000"/>
              </a:lnSpc>
              <a:spcBef>
                <a:spcPts val="0"/>
              </a:spcBef>
              <a:spcAft>
                <a:spcPts val="0"/>
              </a:spcAft>
              <a:buClr>
                <a:srgbClr val="0DC09D"/>
              </a:buClr>
              <a:buSzPts val="1600"/>
              <a:buFont typeface="Inter Light"/>
              <a:buNone/>
              <a:defRPr sz="1600">
                <a:solidFill>
                  <a:srgbClr val="0DC09D"/>
                </a:solidFill>
              </a:defRPr>
            </a:lvl4pPr>
            <a:lvl5pPr indent="-228600" lvl="4" marL="2286000" algn="l">
              <a:lnSpc>
                <a:spcPct val="115000"/>
              </a:lnSpc>
              <a:spcBef>
                <a:spcPts val="0"/>
              </a:spcBef>
              <a:spcAft>
                <a:spcPts val="0"/>
              </a:spcAft>
              <a:buClr>
                <a:srgbClr val="0DC09D"/>
              </a:buClr>
              <a:buSzPts val="1600"/>
              <a:buFont typeface="Inter Light"/>
              <a:buNone/>
              <a:defRPr sz="1600">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218" name="Google Shape;218;p34"/>
          <p:cNvSpPr txBox="1"/>
          <p:nvPr>
            <p:ph type="title"/>
          </p:nvPr>
        </p:nvSpPr>
        <p:spPr>
          <a:xfrm>
            <a:off x="457374" y="2181599"/>
            <a:ext cx="2835002" cy="1295701"/>
          </a:xfrm>
          <a:prstGeom prst="rect">
            <a:avLst/>
          </a:prstGeom>
          <a:noFill/>
          <a:ln>
            <a:noFill/>
          </a:ln>
        </p:spPr>
        <p:txBody>
          <a:bodyPr anchorCtr="0" anchor="t" bIns="0" lIns="0" spcFirstLastPara="1" rIns="0" wrap="square" tIns="0">
            <a:normAutofit/>
          </a:bodyPr>
          <a:lstStyle>
            <a:lvl1pPr lvl="0" algn="l">
              <a:lnSpc>
                <a:spcPct val="90000"/>
              </a:lnSpc>
              <a:spcBef>
                <a:spcPts val="0"/>
              </a:spcBef>
              <a:spcAft>
                <a:spcPts val="0"/>
              </a:spcAft>
              <a:buClr>
                <a:srgbClr val="FFFFFF"/>
              </a:buClr>
              <a:buSzPts val="4000"/>
              <a:buFont typeface="Inter"/>
              <a:buNone/>
              <a:defRPr sz="40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pic>
        <p:nvPicPr>
          <p:cNvPr descr="Google Shape;180;p27" id="219" name="Google Shape;219;p34"/>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220" name="Google Shape;220;p34"/>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_2" showMasterSp="0">
  <p:cSld name="CAPTION_ONLY_2">
    <p:bg>
      <p:bgPr>
        <a:solidFill>
          <a:srgbClr val="EAEBEB"/>
        </a:solidFill>
      </p:bgPr>
    </p:bg>
    <p:spTree>
      <p:nvGrpSpPr>
        <p:cNvPr id="221" name="Shape 221"/>
        <p:cNvGrpSpPr/>
        <p:nvPr/>
      </p:nvGrpSpPr>
      <p:grpSpPr>
        <a:xfrm>
          <a:off x="0" y="0"/>
          <a:ext cx="0" cy="0"/>
          <a:chOff x="0" y="0"/>
          <a:chExt cx="0" cy="0"/>
        </a:xfrm>
      </p:grpSpPr>
      <p:sp>
        <p:nvSpPr>
          <p:cNvPr id="222" name="Google Shape;222;p35"/>
          <p:cNvSpPr txBox="1"/>
          <p:nvPr>
            <p:ph type="title"/>
          </p:nvPr>
        </p:nvSpPr>
        <p:spPr>
          <a:xfrm>
            <a:off x="457200" y="2083924"/>
            <a:ext cx="8229600" cy="572701"/>
          </a:xfrm>
          <a:prstGeom prst="rect">
            <a:avLst/>
          </a:prstGeom>
          <a:noFill/>
          <a:ln>
            <a:noFill/>
          </a:ln>
        </p:spPr>
        <p:txBody>
          <a:bodyPr anchorCtr="0" anchor="b" bIns="0" lIns="0" spcFirstLastPara="1" rIns="0" wrap="square" tIns="0">
            <a:normAutofit/>
          </a:bodyPr>
          <a:lstStyle>
            <a:lvl1pPr lvl="0" algn="ctr">
              <a:lnSpc>
                <a:spcPct val="100000"/>
              </a:lnSpc>
              <a:spcBef>
                <a:spcPts val="0"/>
              </a:spcBef>
              <a:spcAft>
                <a:spcPts val="0"/>
              </a:spcAft>
              <a:buClr>
                <a:srgbClr val="160F26"/>
              </a:buClr>
              <a:buSzPts val="3600"/>
              <a:buFont typeface="Inter"/>
              <a:buNone/>
              <a:defRPr sz="3600"/>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223" name="Google Shape;223;p35"/>
          <p:cNvSpPr txBox="1"/>
          <p:nvPr>
            <p:ph idx="1" type="body"/>
          </p:nvPr>
        </p:nvSpPr>
        <p:spPr>
          <a:xfrm>
            <a:off x="457200" y="2751764"/>
            <a:ext cx="8229600" cy="307801"/>
          </a:xfrm>
          <a:prstGeom prst="rect">
            <a:avLst/>
          </a:prstGeom>
          <a:noFill/>
          <a:ln>
            <a:noFill/>
          </a:ln>
        </p:spPr>
        <p:txBody>
          <a:bodyPr anchorCtr="0" anchor="t" bIns="0" lIns="0" spcFirstLastPara="1" rIns="0" wrap="square" tIns="0">
            <a:normAutofit/>
          </a:bodyPr>
          <a:lstStyle>
            <a:lvl1pPr indent="-228600" lvl="0" marL="457200" algn="ctr">
              <a:lnSpc>
                <a:spcPct val="115000"/>
              </a:lnSpc>
              <a:spcBef>
                <a:spcPts val="0"/>
              </a:spcBef>
              <a:spcAft>
                <a:spcPts val="0"/>
              </a:spcAft>
              <a:buClr>
                <a:srgbClr val="0DC09D"/>
              </a:buClr>
              <a:buSzPts val="1800"/>
              <a:buFont typeface="Inter Light"/>
              <a:buNone/>
              <a:defRPr sz="1800">
                <a:solidFill>
                  <a:srgbClr val="0DC09D"/>
                </a:solidFill>
              </a:defRPr>
            </a:lvl1pPr>
            <a:lvl2pPr indent="-228600" lvl="1" marL="914400" algn="ctr">
              <a:lnSpc>
                <a:spcPct val="115000"/>
              </a:lnSpc>
              <a:spcBef>
                <a:spcPts val="0"/>
              </a:spcBef>
              <a:spcAft>
                <a:spcPts val="0"/>
              </a:spcAft>
              <a:buClr>
                <a:srgbClr val="0DC09D"/>
              </a:buClr>
              <a:buSzPts val="1800"/>
              <a:buFont typeface="Inter Light"/>
              <a:buNone/>
              <a:defRPr sz="1800">
                <a:solidFill>
                  <a:srgbClr val="0DC09D"/>
                </a:solidFill>
              </a:defRPr>
            </a:lvl2pPr>
            <a:lvl3pPr indent="-228600" lvl="2" marL="1371600" algn="ctr">
              <a:lnSpc>
                <a:spcPct val="115000"/>
              </a:lnSpc>
              <a:spcBef>
                <a:spcPts val="0"/>
              </a:spcBef>
              <a:spcAft>
                <a:spcPts val="0"/>
              </a:spcAft>
              <a:buClr>
                <a:srgbClr val="0DC09D"/>
              </a:buClr>
              <a:buSzPts val="1800"/>
              <a:buFont typeface="Inter Light"/>
              <a:buNone/>
              <a:defRPr sz="1800">
                <a:solidFill>
                  <a:srgbClr val="0DC09D"/>
                </a:solidFill>
              </a:defRPr>
            </a:lvl3pPr>
            <a:lvl4pPr indent="-228600" lvl="3" marL="1828800" algn="ctr">
              <a:lnSpc>
                <a:spcPct val="115000"/>
              </a:lnSpc>
              <a:spcBef>
                <a:spcPts val="0"/>
              </a:spcBef>
              <a:spcAft>
                <a:spcPts val="0"/>
              </a:spcAft>
              <a:buClr>
                <a:srgbClr val="0DC09D"/>
              </a:buClr>
              <a:buSzPts val="1800"/>
              <a:buFont typeface="Inter Light"/>
              <a:buNone/>
              <a:defRPr sz="1800">
                <a:solidFill>
                  <a:srgbClr val="0DC09D"/>
                </a:solidFill>
              </a:defRPr>
            </a:lvl4pPr>
            <a:lvl5pPr indent="-228600" lvl="4" marL="2286000" algn="ctr">
              <a:lnSpc>
                <a:spcPct val="115000"/>
              </a:lnSpc>
              <a:spcBef>
                <a:spcPts val="0"/>
              </a:spcBef>
              <a:spcAft>
                <a:spcPts val="0"/>
              </a:spcAft>
              <a:buClr>
                <a:srgbClr val="0DC09D"/>
              </a:buClr>
              <a:buSzPts val="1800"/>
              <a:buFont typeface="Inter Light"/>
              <a:buNone/>
              <a:defRPr sz="1800">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184;p28" id="224" name="Google Shape;224;p35"/>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225" name="Google Shape;225;p35"/>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_2_1" showMasterSp="0">
  <p:cSld name="CAPTION_ONLY_2_1">
    <p:bg>
      <p:bgPr>
        <a:solidFill>
          <a:srgbClr val="160F26"/>
        </a:solidFill>
      </p:bgPr>
    </p:bg>
    <p:spTree>
      <p:nvGrpSpPr>
        <p:cNvPr id="226" name="Shape 226"/>
        <p:cNvGrpSpPr/>
        <p:nvPr/>
      </p:nvGrpSpPr>
      <p:grpSpPr>
        <a:xfrm>
          <a:off x="0" y="0"/>
          <a:ext cx="0" cy="0"/>
          <a:chOff x="0" y="0"/>
          <a:chExt cx="0" cy="0"/>
        </a:xfrm>
      </p:grpSpPr>
      <p:sp>
        <p:nvSpPr>
          <p:cNvPr id="227" name="Google Shape;227;p36"/>
          <p:cNvSpPr txBox="1"/>
          <p:nvPr>
            <p:ph type="title"/>
          </p:nvPr>
        </p:nvSpPr>
        <p:spPr>
          <a:xfrm>
            <a:off x="457200" y="2083924"/>
            <a:ext cx="8229600" cy="572701"/>
          </a:xfrm>
          <a:prstGeom prst="rect">
            <a:avLst/>
          </a:prstGeom>
          <a:noFill/>
          <a:ln>
            <a:noFill/>
          </a:ln>
        </p:spPr>
        <p:txBody>
          <a:bodyPr anchorCtr="0" anchor="b" bIns="0" lIns="0" spcFirstLastPara="1" rIns="0" wrap="square" tIns="0">
            <a:normAutofit/>
          </a:bodyPr>
          <a:lstStyle>
            <a:lvl1pPr lvl="0" algn="ctr">
              <a:lnSpc>
                <a:spcPct val="100000"/>
              </a:lnSpc>
              <a:spcBef>
                <a:spcPts val="0"/>
              </a:spcBef>
              <a:spcAft>
                <a:spcPts val="0"/>
              </a:spcAft>
              <a:buClr>
                <a:srgbClr val="FFFFFF"/>
              </a:buClr>
              <a:buSzPts val="3600"/>
              <a:buFont typeface="Inter"/>
              <a:buNone/>
              <a:defRPr sz="36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228" name="Google Shape;228;p36"/>
          <p:cNvSpPr txBox="1"/>
          <p:nvPr>
            <p:ph idx="1" type="body"/>
          </p:nvPr>
        </p:nvSpPr>
        <p:spPr>
          <a:xfrm>
            <a:off x="457200" y="2751764"/>
            <a:ext cx="8229600" cy="307801"/>
          </a:xfrm>
          <a:prstGeom prst="rect">
            <a:avLst/>
          </a:prstGeom>
          <a:noFill/>
          <a:ln>
            <a:noFill/>
          </a:ln>
        </p:spPr>
        <p:txBody>
          <a:bodyPr anchorCtr="0" anchor="t" bIns="0" lIns="0" spcFirstLastPara="1" rIns="0" wrap="square" tIns="0">
            <a:normAutofit/>
          </a:bodyPr>
          <a:lstStyle>
            <a:lvl1pPr indent="-228600" lvl="0" marL="457200" algn="ctr">
              <a:lnSpc>
                <a:spcPct val="115000"/>
              </a:lnSpc>
              <a:spcBef>
                <a:spcPts val="0"/>
              </a:spcBef>
              <a:spcAft>
                <a:spcPts val="0"/>
              </a:spcAft>
              <a:buClr>
                <a:srgbClr val="0DC09D"/>
              </a:buClr>
              <a:buSzPts val="1800"/>
              <a:buFont typeface="Inter Light"/>
              <a:buNone/>
              <a:defRPr sz="1800">
                <a:solidFill>
                  <a:srgbClr val="0DC09D"/>
                </a:solidFill>
              </a:defRPr>
            </a:lvl1pPr>
            <a:lvl2pPr indent="-228600" lvl="1" marL="914400" algn="ctr">
              <a:lnSpc>
                <a:spcPct val="115000"/>
              </a:lnSpc>
              <a:spcBef>
                <a:spcPts val="0"/>
              </a:spcBef>
              <a:spcAft>
                <a:spcPts val="0"/>
              </a:spcAft>
              <a:buClr>
                <a:srgbClr val="0DC09D"/>
              </a:buClr>
              <a:buSzPts val="1800"/>
              <a:buFont typeface="Inter Light"/>
              <a:buNone/>
              <a:defRPr sz="1800">
                <a:solidFill>
                  <a:srgbClr val="0DC09D"/>
                </a:solidFill>
              </a:defRPr>
            </a:lvl2pPr>
            <a:lvl3pPr indent="-228600" lvl="2" marL="1371600" algn="ctr">
              <a:lnSpc>
                <a:spcPct val="115000"/>
              </a:lnSpc>
              <a:spcBef>
                <a:spcPts val="0"/>
              </a:spcBef>
              <a:spcAft>
                <a:spcPts val="0"/>
              </a:spcAft>
              <a:buClr>
                <a:srgbClr val="0DC09D"/>
              </a:buClr>
              <a:buSzPts val="1800"/>
              <a:buFont typeface="Inter Light"/>
              <a:buNone/>
              <a:defRPr sz="1800">
                <a:solidFill>
                  <a:srgbClr val="0DC09D"/>
                </a:solidFill>
              </a:defRPr>
            </a:lvl3pPr>
            <a:lvl4pPr indent="-228600" lvl="3" marL="1828800" algn="ctr">
              <a:lnSpc>
                <a:spcPct val="115000"/>
              </a:lnSpc>
              <a:spcBef>
                <a:spcPts val="0"/>
              </a:spcBef>
              <a:spcAft>
                <a:spcPts val="0"/>
              </a:spcAft>
              <a:buClr>
                <a:srgbClr val="0DC09D"/>
              </a:buClr>
              <a:buSzPts val="1800"/>
              <a:buFont typeface="Inter Light"/>
              <a:buNone/>
              <a:defRPr sz="1800">
                <a:solidFill>
                  <a:srgbClr val="0DC09D"/>
                </a:solidFill>
              </a:defRPr>
            </a:lvl4pPr>
            <a:lvl5pPr indent="-228600" lvl="4" marL="2286000" algn="ctr">
              <a:lnSpc>
                <a:spcPct val="115000"/>
              </a:lnSpc>
              <a:spcBef>
                <a:spcPts val="0"/>
              </a:spcBef>
              <a:spcAft>
                <a:spcPts val="0"/>
              </a:spcAft>
              <a:buClr>
                <a:srgbClr val="0DC09D"/>
              </a:buClr>
              <a:buSzPts val="1800"/>
              <a:buFont typeface="Inter Light"/>
              <a:buNone/>
              <a:defRPr sz="1800">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188;p29" id="229" name="Google Shape;229;p36"/>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230" name="Google Shape;230;p36"/>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_2_1_1" showMasterSp="0">
  <p:cSld name="CAPTION_ONLY_2_1_1">
    <p:spTree>
      <p:nvGrpSpPr>
        <p:cNvPr id="231" name="Shape 231"/>
        <p:cNvGrpSpPr/>
        <p:nvPr/>
      </p:nvGrpSpPr>
      <p:grpSpPr>
        <a:xfrm>
          <a:off x="0" y="0"/>
          <a:ext cx="0" cy="0"/>
          <a:chOff x="0" y="0"/>
          <a:chExt cx="0" cy="0"/>
        </a:xfrm>
      </p:grpSpPr>
      <p:sp>
        <p:nvSpPr>
          <p:cNvPr id="232" name="Google Shape;232;p37"/>
          <p:cNvSpPr txBox="1"/>
          <p:nvPr>
            <p:ph type="title"/>
          </p:nvPr>
        </p:nvSpPr>
        <p:spPr>
          <a:xfrm>
            <a:off x="457200" y="2083924"/>
            <a:ext cx="8229600" cy="572701"/>
          </a:xfrm>
          <a:prstGeom prst="rect">
            <a:avLst/>
          </a:prstGeom>
          <a:noFill/>
          <a:ln>
            <a:noFill/>
          </a:ln>
        </p:spPr>
        <p:txBody>
          <a:bodyPr anchorCtr="0" anchor="b" bIns="0" lIns="0" spcFirstLastPara="1" rIns="0" wrap="square" tIns="0">
            <a:normAutofit/>
          </a:bodyPr>
          <a:lstStyle>
            <a:lvl1pPr lvl="0" algn="ctr">
              <a:lnSpc>
                <a:spcPct val="100000"/>
              </a:lnSpc>
              <a:spcBef>
                <a:spcPts val="0"/>
              </a:spcBef>
              <a:spcAft>
                <a:spcPts val="0"/>
              </a:spcAft>
              <a:buClr>
                <a:srgbClr val="160F26"/>
              </a:buClr>
              <a:buSzPts val="3600"/>
              <a:buFont typeface="Inter"/>
              <a:buNone/>
              <a:defRPr sz="3600"/>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233" name="Google Shape;233;p37"/>
          <p:cNvSpPr txBox="1"/>
          <p:nvPr>
            <p:ph idx="1" type="body"/>
          </p:nvPr>
        </p:nvSpPr>
        <p:spPr>
          <a:xfrm>
            <a:off x="457200" y="2751764"/>
            <a:ext cx="8229600" cy="307801"/>
          </a:xfrm>
          <a:prstGeom prst="rect">
            <a:avLst/>
          </a:prstGeom>
          <a:noFill/>
          <a:ln>
            <a:noFill/>
          </a:ln>
        </p:spPr>
        <p:txBody>
          <a:bodyPr anchorCtr="0" anchor="t" bIns="0" lIns="0" spcFirstLastPara="1" rIns="0" wrap="square" tIns="0">
            <a:normAutofit/>
          </a:bodyPr>
          <a:lstStyle>
            <a:lvl1pPr indent="-228600" lvl="0" marL="457200" algn="ctr">
              <a:lnSpc>
                <a:spcPct val="115000"/>
              </a:lnSpc>
              <a:spcBef>
                <a:spcPts val="0"/>
              </a:spcBef>
              <a:spcAft>
                <a:spcPts val="0"/>
              </a:spcAft>
              <a:buClr>
                <a:srgbClr val="160F26"/>
              </a:buClr>
              <a:buSzPts val="1800"/>
              <a:buFont typeface="Inter Light"/>
              <a:buNone/>
              <a:defRPr sz="1800">
                <a:solidFill>
                  <a:srgbClr val="160F26"/>
                </a:solidFill>
              </a:defRPr>
            </a:lvl1pPr>
            <a:lvl2pPr indent="-228600" lvl="1" marL="914400" algn="ctr">
              <a:lnSpc>
                <a:spcPct val="115000"/>
              </a:lnSpc>
              <a:spcBef>
                <a:spcPts val="0"/>
              </a:spcBef>
              <a:spcAft>
                <a:spcPts val="0"/>
              </a:spcAft>
              <a:buClr>
                <a:srgbClr val="160F26"/>
              </a:buClr>
              <a:buSzPts val="1800"/>
              <a:buFont typeface="Inter Light"/>
              <a:buNone/>
              <a:defRPr sz="1800">
                <a:solidFill>
                  <a:srgbClr val="160F26"/>
                </a:solidFill>
              </a:defRPr>
            </a:lvl2pPr>
            <a:lvl3pPr indent="-228600" lvl="2" marL="1371600" algn="ctr">
              <a:lnSpc>
                <a:spcPct val="115000"/>
              </a:lnSpc>
              <a:spcBef>
                <a:spcPts val="0"/>
              </a:spcBef>
              <a:spcAft>
                <a:spcPts val="0"/>
              </a:spcAft>
              <a:buClr>
                <a:srgbClr val="160F26"/>
              </a:buClr>
              <a:buSzPts val="1800"/>
              <a:buFont typeface="Inter Light"/>
              <a:buNone/>
              <a:defRPr sz="1800">
                <a:solidFill>
                  <a:srgbClr val="160F26"/>
                </a:solidFill>
              </a:defRPr>
            </a:lvl3pPr>
            <a:lvl4pPr indent="-228600" lvl="3" marL="1828800" algn="ctr">
              <a:lnSpc>
                <a:spcPct val="115000"/>
              </a:lnSpc>
              <a:spcBef>
                <a:spcPts val="0"/>
              </a:spcBef>
              <a:spcAft>
                <a:spcPts val="0"/>
              </a:spcAft>
              <a:buClr>
                <a:srgbClr val="160F26"/>
              </a:buClr>
              <a:buSzPts val="1800"/>
              <a:buFont typeface="Inter Light"/>
              <a:buNone/>
              <a:defRPr sz="1800">
                <a:solidFill>
                  <a:srgbClr val="160F26"/>
                </a:solidFill>
              </a:defRPr>
            </a:lvl4pPr>
            <a:lvl5pPr indent="-228600" lvl="4" marL="2286000" algn="ctr">
              <a:lnSpc>
                <a:spcPct val="115000"/>
              </a:lnSpc>
              <a:spcBef>
                <a:spcPts val="0"/>
              </a:spcBef>
              <a:spcAft>
                <a:spcPts val="0"/>
              </a:spcAft>
              <a:buClr>
                <a:srgbClr val="160F26"/>
              </a:buClr>
              <a:buSzPts val="1800"/>
              <a:buFont typeface="Inter Light"/>
              <a:buNone/>
              <a:defRPr sz="1800">
                <a:solidFill>
                  <a:srgbClr val="160F26"/>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192;p30" id="234" name="Google Shape;234;p37"/>
          <p:cNvPicPr preferRelativeResize="0"/>
          <p:nvPr/>
        </p:nvPicPr>
        <p:blipFill rotWithShape="1">
          <a:blip r:embed="rId2">
            <a:alphaModFix/>
          </a:blip>
          <a:srcRect b="0" l="0" r="0" t="0"/>
          <a:stretch/>
        </p:blipFill>
        <p:spPr>
          <a:xfrm>
            <a:off x="8777605" y="4778249"/>
            <a:ext cx="182876" cy="183832"/>
          </a:xfrm>
          <a:prstGeom prst="rect">
            <a:avLst/>
          </a:prstGeom>
          <a:noFill/>
          <a:ln>
            <a:noFill/>
          </a:ln>
        </p:spPr>
      </p:pic>
      <p:sp>
        <p:nvSpPr>
          <p:cNvPr id="235" name="Google Shape;235;p37"/>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_NUMBER_1" showMasterSp="0">
  <p:cSld name="BIG_NUMBER_1">
    <p:bg>
      <p:bgPr>
        <a:solidFill>
          <a:srgbClr val="160F26"/>
        </a:solidFill>
      </p:bgPr>
    </p:bg>
    <p:spTree>
      <p:nvGrpSpPr>
        <p:cNvPr id="236" name="Shape 236"/>
        <p:cNvGrpSpPr/>
        <p:nvPr/>
      </p:nvGrpSpPr>
      <p:grpSpPr>
        <a:xfrm>
          <a:off x="0" y="0"/>
          <a:ext cx="0" cy="0"/>
          <a:chOff x="0" y="0"/>
          <a:chExt cx="0" cy="0"/>
        </a:xfrm>
      </p:grpSpPr>
      <p:sp>
        <p:nvSpPr>
          <p:cNvPr id="237" name="Google Shape;237;p38"/>
          <p:cNvSpPr txBox="1"/>
          <p:nvPr>
            <p:ph type="title"/>
          </p:nvPr>
        </p:nvSpPr>
        <p:spPr>
          <a:xfrm>
            <a:off x="1280170" y="1765499"/>
            <a:ext cx="6583800" cy="1304101"/>
          </a:xfrm>
          <a:prstGeom prst="rect">
            <a:avLst/>
          </a:prstGeom>
          <a:noFill/>
          <a:ln>
            <a:noFill/>
          </a:ln>
        </p:spPr>
        <p:txBody>
          <a:bodyPr anchorCtr="0" anchor="b" bIns="0" lIns="0" spcFirstLastPara="1" rIns="0" wrap="square" tIns="0">
            <a:normAutofit/>
          </a:bodyPr>
          <a:lstStyle>
            <a:lvl1pPr lvl="0" algn="ctr">
              <a:lnSpc>
                <a:spcPct val="100000"/>
              </a:lnSpc>
              <a:spcBef>
                <a:spcPts val="0"/>
              </a:spcBef>
              <a:spcAft>
                <a:spcPts val="0"/>
              </a:spcAft>
              <a:buClr>
                <a:srgbClr val="FFFFFF"/>
              </a:buClr>
              <a:buSzPts val="7200"/>
              <a:buFont typeface="Inter"/>
              <a:buNone/>
              <a:defRPr sz="72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238" name="Google Shape;238;p38"/>
          <p:cNvSpPr txBox="1"/>
          <p:nvPr>
            <p:ph idx="1" type="body"/>
          </p:nvPr>
        </p:nvSpPr>
        <p:spPr>
          <a:xfrm>
            <a:off x="1280149" y="3069625"/>
            <a:ext cx="6583801" cy="390601"/>
          </a:xfrm>
          <a:prstGeom prst="rect">
            <a:avLst/>
          </a:prstGeom>
          <a:noFill/>
          <a:ln>
            <a:noFill/>
          </a:ln>
        </p:spPr>
        <p:txBody>
          <a:bodyPr anchorCtr="0" anchor="t" bIns="0" lIns="0" spcFirstLastPara="1" rIns="0" wrap="square" tIns="0">
            <a:normAutofit/>
          </a:bodyPr>
          <a:lstStyle>
            <a:lvl1pPr indent="-228600" lvl="0" marL="457200" algn="ctr">
              <a:lnSpc>
                <a:spcPct val="115000"/>
              </a:lnSpc>
              <a:spcBef>
                <a:spcPts val="0"/>
              </a:spcBef>
              <a:spcAft>
                <a:spcPts val="0"/>
              </a:spcAft>
              <a:buClr>
                <a:srgbClr val="0DC09D"/>
              </a:buClr>
              <a:buSzPts val="1800"/>
              <a:buFont typeface="Inter Light"/>
              <a:buNone/>
              <a:defRPr sz="1800">
                <a:solidFill>
                  <a:srgbClr val="0DC09D"/>
                </a:solidFill>
              </a:defRPr>
            </a:lvl1pPr>
            <a:lvl2pPr indent="-228600" lvl="1" marL="914400" algn="ctr">
              <a:lnSpc>
                <a:spcPct val="115000"/>
              </a:lnSpc>
              <a:spcBef>
                <a:spcPts val="0"/>
              </a:spcBef>
              <a:spcAft>
                <a:spcPts val="0"/>
              </a:spcAft>
              <a:buClr>
                <a:srgbClr val="0DC09D"/>
              </a:buClr>
              <a:buSzPts val="1800"/>
              <a:buFont typeface="Inter Light"/>
              <a:buNone/>
              <a:defRPr sz="1800">
                <a:solidFill>
                  <a:srgbClr val="0DC09D"/>
                </a:solidFill>
              </a:defRPr>
            </a:lvl2pPr>
            <a:lvl3pPr indent="-228600" lvl="2" marL="1371600" algn="ctr">
              <a:lnSpc>
                <a:spcPct val="115000"/>
              </a:lnSpc>
              <a:spcBef>
                <a:spcPts val="0"/>
              </a:spcBef>
              <a:spcAft>
                <a:spcPts val="0"/>
              </a:spcAft>
              <a:buClr>
                <a:srgbClr val="0DC09D"/>
              </a:buClr>
              <a:buSzPts val="1800"/>
              <a:buFont typeface="Inter Light"/>
              <a:buNone/>
              <a:defRPr sz="1800">
                <a:solidFill>
                  <a:srgbClr val="0DC09D"/>
                </a:solidFill>
              </a:defRPr>
            </a:lvl3pPr>
            <a:lvl4pPr indent="-228600" lvl="3" marL="1828800" algn="ctr">
              <a:lnSpc>
                <a:spcPct val="115000"/>
              </a:lnSpc>
              <a:spcBef>
                <a:spcPts val="0"/>
              </a:spcBef>
              <a:spcAft>
                <a:spcPts val="0"/>
              </a:spcAft>
              <a:buClr>
                <a:srgbClr val="0DC09D"/>
              </a:buClr>
              <a:buSzPts val="1800"/>
              <a:buFont typeface="Inter Light"/>
              <a:buNone/>
              <a:defRPr sz="1800">
                <a:solidFill>
                  <a:srgbClr val="0DC09D"/>
                </a:solidFill>
              </a:defRPr>
            </a:lvl4pPr>
            <a:lvl5pPr indent="-228600" lvl="4" marL="2286000" algn="ctr">
              <a:lnSpc>
                <a:spcPct val="115000"/>
              </a:lnSpc>
              <a:spcBef>
                <a:spcPts val="0"/>
              </a:spcBef>
              <a:spcAft>
                <a:spcPts val="0"/>
              </a:spcAft>
              <a:buClr>
                <a:srgbClr val="0DC09D"/>
              </a:buClr>
              <a:buSzPts val="1800"/>
              <a:buFont typeface="Inter Light"/>
              <a:buNone/>
              <a:defRPr sz="1800">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198;p31" id="239" name="Google Shape;239;p38"/>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240" name="Google Shape;240;p38"/>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_NUMBER_1_2" showMasterSp="0">
  <p:cSld name="BIG_NUMBER_1_2">
    <p:spTree>
      <p:nvGrpSpPr>
        <p:cNvPr id="241" name="Shape 241"/>
        <p:cNvGrpSpPr/>
        <p:nvPr/>
      </p:nvGrpSpPr>
      <p:grpSpPr>
        <a:xfrm>
          <a:off x="0" y="0"/>
          <a:ext cx="0" cy="0"/>
          <a:chOff x="0" y="0"/>
          <a:chExt cx="0" cy="0"/>
        </a:xfrm>
      </p:grpSpPr>
      <p:sp>
        <p:nvSpPr>
          <p:cNvPr id="242" name="Google Shape;242;p39"/>
          <p:cNvSpPr txBox="1"/>
          <p:nvPr>
            <p:ph type="title"/>
          </p:nvPr>
        </p:nvSpPr>
        <p:spPr>
          <a:xfrm>
            <a:off x="1280170" y="1765499"/>
            <a:ext cx="6583800" cy="1304101"/>
          </a:xfrm>
          <a:prstGeom prst="rect">
            <a:avLst/>
          </a:prstGeom>
          <a:noFill/>
          <a:ln>
            <a:noFill/>
          </a:ln>
        </p:spPr>
        <p:txBody>
          <a:bodyPr anchorCtr="0" anchor="b" bIns="0" lIns="0" spcFirstLastPara="1" rIns="0" wrap="square" tIns="0">
            <a:normAutofit/>
          </a:bodyPr>
          <a:lstStyle>
            <a:lvl1pPr lvl="0" algn="ctr">
              <a:lnSpc>
                <a:spcPct val="100000"/>
              </a:lnSpc>
              <a:spcBef>
                <a:spcPts val="0"/>
              </a:spcBef>
              <a:spcAft>
                <a:spcPts val="0"/>
              </a:spcAft>
              <a:buClr>
                <a:srgbClr val="160F26"/>
              </a:buClr>
              <a:buSzPts val="7200"/>
              <a:buFont typeface="Inter"/>
              <a:buNone/>
              <a:defRPr sz="7200"/>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243" name="Google Shape;243;p39"/>
          <p:cNvSpPr txBox="1"/>
          <p:nvPr>
            <p:ph idx="1" type="body"/>
          </p:nvPr>
        </p:nvSpPr>
        <p:spPr>
          <a:xfrm>
            <a:off x="1280149" y="3069625"/>
            <a:ext cx="6583801" cy="390601"/>
          </a:xfrm>
          <a:prstGeom prst="rect">
            <a:avLst/>
          </a:prstGeom>
          <a:noFill/>
          <a:ln>
            <a:noFill/>
          </a:ln>
        </p:spPr>
        <p:txBody>
          <a:bodyPr anchorCtr="0" anchor="t" bIns="0" lIns="0" spcFirstLastPara="1" rIns="0" wrap="square" tIns="0">
            <a:normAutofit/>
          </a:bodyPr>
          <a:lstStyle>
            <a:lvl1pPr indent="-228600" lvl="0" marL="457200" algn="ctr">
              <a:lnSpc>
                <a:spcPct val="115000"/>
              </a:lnSpc>
              <a:spcBef>
                <a:spcPts val="0"/>
              </a:spcBef>
              <a:spcAft>
                <a:spcPts val="0"/>
              </a:spcAft>
              <a:buClr>
                <a:srgbClr val="160F26"/>
              </a:buClr>
              <a:buSzPts val="1800"/>
              <a:buFont typeface="Inter Light"/>
              <a:buNone/>
              <a:defRPr sz="1800">
                <a:solidFill>
                  <a:srgbClr val="160F26"/>
                </a:solidFill>
              </a:defRPr>
            </a:lvl1pPr>
            <a:lvl2pPr indent="-228600" lvl="1" marL="914400" algn="ctr">
              <a:lnSpc>
                <a:spcPct val="115000"/>
              </a:lnSpc>
              <a:spcBef>
                <a:spcPts val="0"/>
              </a:spcBef>
              <a:spcAft>
                <a:spcPts val="0"/>
              </a:spcAft>
              <a:buClr>
                <a:srgbClr val="160F26"/>
              </a:buClr>
              <a:buSzPts val="1800"/>
              <a:buFont typeface="Inter Light"/>
              <a:buNone/>
              <a:defRPr sz="1800">
                <a:solidFill>
                  <a:srgbClr val="160F26"/>
                </a:solidFill>
              </a:defRPr>
            </a:lvl2pPr>
            <a:lvl3pPr indent="-228600" lvl="2" marL="1371600" algn="ctr">
              <a:lnSpc>
                <a:spcPct val="115000"/>
              </a:lnSpc>
              <a:spcBef>
                <a:spcPts val="0"/>
              </a:spcBef>
              <a:spcAft>
                <a:spcPts val="0"/>
              </a:spcAft>
              <a:buClr>
                <a:srgbClr val="160F26"/>
              </a:buClr>
              <a:buSzPts val="1800"/>
              <a:buFont typeface="Inter Light"/>
              <a:buNone/>
              <a:defRPr sz="1800">
                <a:solidFill>
                  <a:srgbClr val="160F26"/>
                </a:solidFill>
              </a:defRPr>
            </a:lvl3pPr>
            <a:lvl4pPr indent="-228600" lvl="3" marL="1828800" algn="ctr">
              <a:lnSpc>
                <a:spcPct val="115000"/>
              </a:lnSpc>
              <a:spcBef>
                <a:spcPts val="0"/>
              </a:spcBef>
              <a:spcAft>
                <a:spcPts val="0"/>
              </a:spcAft>
              <a:buClr>
                <a:srgbClr val="160F26"/>
              </a:buClr>
              <a:buSzPts val="1800"/>
              <a:buFont typeface="Inter Light"/>
              <a:buNone/>
              <a:defRPr sz="1800">
                <a:solidFill>
                  <a:srgbClr val="160F26"/>
                </a:solidFill>
              </a:defRPr>
            </a:lvl4pPr>
            <a:lvl5pPr indent="-228600" lvl="4" marL="2286000" algn="ctr">
              <a:lnSpc>
                <a:spcPct val="115000"/>
              </a:lnSpc>
              <a:spcBef>
                <a:spcPts val="0"/>
              </a:spcBef>
              <a:spcAft>
                <a:spcPts val="0"/>
              </a:spcAft>
              <a:buClr>
                <a:srgbClr val="160F26"/>
              </a:buClr>
              <a:buSzPts val="1800"/>
              <a:buFont typeface="Inter Light"/>
              <a:buNone/>
              <a:defRPr sz="1800">
                <a:solidFill>
                  <a:srgbClr val="160F26"/>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204;p32" id="244" name="Google Shape;244;p39"/>
          <p:cNvPicPr preferRelativeResize="0"/>
          <p:nvPr/>
        </p:nvPicPr>
        <p:blipFill rotWithShape="1">
          <a:blip r:embed="rId2">
            <a:alphaModFix/>
          </a:blip>
          <a:srcRect b="0" l="0" r="0" t="0"/>
          <a:stretch/>
        </p:blipFill>
        <p:spPr>
          <a:xfrm>
            <a:off x="8777605" y="4778249"/>
            <a:ext cx="182876" cy="183832"/>
          </a:xfrm>
          <a:prstGeom prst="rect">
            <a:avLst/>
          </a:prstGeom>
          <a:noFill/>
          <a:ln>
            <a:noFill/>
          </a:ln>
        </p:spPr>
      </p:pic>
      <p:sp>
        <p:nvSpPr>
          <p:cNvPr id="245" name="Google Shape;245;p39"/>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_NUMBER_1_1" showMasterSp="0">
  <p:cSld name="BIG_NUMBER_1_1">
    <p:bg>
      <p:bgPr>
        <a:solidFill>
          <a:srgbClr val="EAEBEB"/>
        </a:solidFill>
      </p:bgPr>
    </p:bg>
    <p:spTree>
      <p:nvGrpSpPr>
        <p:cNvPr id="246" name="Shape 246"/>
        <p:cNvGrpSpPr/>
        <p:nvPr/>
      </p:nvGrpSpPr>
      <p:grpSpPr>
        <a:xfrm>
          <a:off x="0" y="0"/>
          <a:ext cx="0" cy="0"/>
          <a:chOff x="0" y="0"/>
          <a:chExt cx="0" cy="0"/>
        </a:xfrm>
      </p:grpSpPr>
      <p:sp>
        <p:nvSpPr>
          <p:cNvPr id="247" name="Google Shape;247;p40"/>
          <p:cNvSpPr txBox="1"/>
          <p:nvPr>
            <p:ph type="title"/>
          </p:nvPr>
        </p:nvSpPr>
        <p:spPr>
          <a:xfrm>
            <a:off x="1280170" y="1765499"/>
            <a:ext cx="6583800" cy="1304101"/>
          </a:xfrm>
          <a:prstGeom prst="rect">
            <a:avLst/>
          </a:prstGeom>
          <a:noFill/>
          <a:ln>
            <a:noFill/>
          </a:ln>
        </p:spPr>
        <p:txBody>
          <a:bodyPr anchorCtr="0" anchor="b" bIns="0" lIns="0" spcFirstLastPara="1" rIns="0" wrap="square" tIns="0">
            <a:normAutofit/>
          </a:bodyPr>
          <a:lstStyle>
            <a:lvl1pPr lvl="0" algn="ctr">
              <a:lnSpc>
                <a:spcPct val="100000"/>
              </a:lnSpc>
              <a:spcBef>
                <a:spcPts val="0"/>
              </a:spcBef>
              <a:spcAft>
                <a:spcPts val="0"/>
              </a:spcAft>
              <a:buClr>
                <a:srgbClr val="160F26"/>
              </a:buClr>
              <a:buSzPts val="7200"/>
              <a:buFont typeface="Inter"/>
              <a:buNone/>
              <a:defRPr sz="7200"/>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248" name="Google Shape;248;p40"/>
          <p:cNvSpPr txBox="1"/>
          <p:nvPr>
            <p:ph idx="1" type="body"/>
          </p:nvPr>
        </p:nvSpPr>
        <p:spPr>
          <a:xfrm>
            <a:off x="1280149" y="3069625"/>
            <a:ext cx="6583801" cy="390601"/>
          </a:xfrm>
          <a:prstGeom prst="rect">
            <a:avLst/>
          </a:prstGeom>
          <a:noFill/>
          <a:ln>
            <a:noFill/>
          </a:ln>
        </p:spPr>
        <p:txBody>
          <a:bodyPr anchorCtr="0" anchor="t" bIns="0" lIns="0" spcFirstLastPara="1" rIns="0" wrap="square" tIns="0">
            <a:normAutofit/>
          </a:bodyPr>
          <a:lstStyle>
            <a:lvl1pPr indent="-228600" lvl="0" marL="457200" algn="ctr">
              <a:lnSpc>
                <a:spcPct val="115000"/>
              </a:lnSpc>
              <a:spcBef>
                <a:spcPts val="0"/>
              </a:spcBef>
              <a:spcAft>
                <a:spcPts val="0"/>
              </a:spcAft>
              <a:buClr>
                <a:srgbClr val="0DC09D"/>
              </a:buClr>
              <a:buSzPts val="1800"/>
              <a:buFont typeface="Inter Light"/>
              <a:buNone/>
              <a:defRPr sz="1800">
                <a:solidFill>
                  <a:srgbClr val="0DC09D"/>
                </a:solidFill>
              </a:defRPr>
            </a:lvl1pPr>
            <a:lvl2pPr indent="-228600" lvl="1" marL="914400" algn="ctr">
              <a:lnSpc>
                <a:spcPct val="115000"/>
              </a:lnSpc>
              <a:spcBef>
                <a:spcPts val="0"/>
              </a:spcBef>
              <a:spcAft>
                <a:spcPts val="0"/>
              </a:spcAft>
              <a:buClr>
                <a:srgbClr val="0DC09D"/>
              </a:buClr>
              <a:buSzPts val="1800"/>
              <a:buFont typeface="Inter Light"/>
              <a:buNone/>
              <a:defRPr sz="1800">
                <a:solidFill>
                  <a:srgbClr val="0DC09D"/>
                </a:solidFill>
              </a:defRPr>
            </a:lvl2pPr>
            <a:lvl3pPr indent="-228600" lvl="2" marL="1371600" algn="ctr">
              <a:lnSpc>
                <a:spcPct val="115000"/>
              </a:lnSpc>
              <a:spcBef>
                <a:spcPts val="0"/>
              </a:spcBef>
              <a:spcAft>
                <a:spcPts val="0"/>
              </a:spcAft>
              <a:buClr>
                <a:srgbClr val="0DC09D"/>
              </a:buClr>
              <a:buSzPts val="1800"/>
              <a:buFont typeface="Inter Light"/>
              <a:buNone/>
              <a:defRPr sz="1800">
                <a:solidFill>
                  <a:srgbClr val="0DC09D"/>
                </a:solidFill>
              </a:defRPr>
            </a:lvl3pPr>
            <a:lvl4pPr indent="-228600" lvl="3" marL="1828800" algn="ctr">
              <a:lnSpc>
                <a:spcPct val="115000"/>
              </a:lnSpc>
              <a:spcBef>
                <a:spcPts val="0"/>
              </a:spcBef>
              <a:spcAft>
                <a:spcPts val="0"/>
              </a:spcAft>
              <a:buClr>
                <a:srgbClr val="0DC09D"/>
              </a:buClr>
              <a:buSzPts val="1800"/>
              <a:buFont typeface="Inter Light"/>
              <a:buNone/>
              <a:defRPr sz="1800">
                <a:solidFill>
                  <a:srgbClr val="0DC09D"/>
                </a:solidFill>
              </a:defRPr>
            </a:lvl4pPr>
            <a:lvl5pPr indent="-228600" lvl="4" marL="2286000" algn="ctr">
              <a:lnSpc>
                <a:spcPct val="115000"/>
              </a:lnSpc>
              <a:spcBef>
                <a:spcPts val="0"/>
              </a:spcBef>
              <a:spcAft>
                <a:spcPts val="0"/>
              </a:spcAft>
              <a:buClr>
                <a:srgbClr val="0DC09D"/>
              </a:buClr>
              <a:buSzPts val="1800"/>
              <a:buFont typeface="Inter Light"/>
              <a:buNone/>
              <a:defRPr sz="1800">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210;p33" id="249" name="Google Shape;249;p40"/>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250" name="Google Shape;250;p40"/>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1_2" showMasterSp="0">
  <p:cSld name="ONE_COLUMN_TEXT_1_2">
    <p:bg>
      <p:bgPr>
        <a:solidFill>
          <a:srgbClr val="160F26"/>
        </a:solidFill>
      </p:bgPr>
    </p:bg>
    <p:spTree>
      <p:nvGrpSpPr>
        <p:cNvPr id="31" name="Shape 31"/>
        <p:cNvGrpSpPr/>
        <p:nvPr/>
      </p:nvGrpSpPr>
      <p:grpSpPr>
        <a:xfrm>
          <a:off x="0" y="0"/>
          <a:ext cx="0" cy="0"/>
          <a:chOff x="0" y="0"/>
          <a:chExt cx="0" cy="0"/>
        </a:xfrm>
      </p:grpSpPr>
      <p:sp>
        <p:nvSpPr>
          <p:cNvPr id="32" name="Google Shape;32;p5"/>
          <p:cNvSpPr/>
          <p:nvPr>
            <p:ph idx="2" type="pic"/>
          </p:nvPr>
        </p:nvSpPr>
        <p:spPr>
          <a:xfrm>
            <a:off x="457374" y="1463050"/>
            <a:ext cx="8229601" cy="3223201"/>
          </a:xfrm>
          <a:prstGeom prst="rect">
            <a:avLst/>
          </a:prstGeom>
          <a:noFill/>
          <a:ln>
            <a:noFill/>
          </a:ln>
        </p:spPr>
      </p:sp>
      <p:sp>
        <p:nvSpPr>
          <p:cNvPr id="33" name="Google Shape;33;p5"/>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2100"/>
              <a:buFont typeface="Inter"/>
              <a:buNone/>
              <a:defRPr sz="21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34" name="Google Shape;34;p5"/>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324;p50" id="35" name="Google Shape;35;p5"/>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36" name="Google Shape;36;p5"/>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_NUMBER_1_1_1" showMasterSp="0">
  <p:cSld name="BIG_NUMBER_1_1_1">
    <p:bg>
      <p:bgPr>
        <a:solidFill>
          <a:srgbClr val="160F26"/>
        </a:solidFill>
      </p:bgPr>
    </p:bg>
    <p:spTree>
      <p:nvGrpSpPr>
        <p:cNvPr id="251" name="Shape 251"/>
        <p:cNvGrpSpPr/>
        <p:nvPr/>
      </p:nvGrpSpPr>
      <p:grpSpPr>
        <a:xfrm>
          <a:off x="0" y="0"/>
          <a:ext cx="0" cy="0"/>
          <a:chOff x="0" y="0"/>
          <a:chExt cx="0" cy="0"/>
        </a:xfrm>
      </p:grpSpPr>
      <p:sp>
        <p:nvSpPr>
          <p:cNvPr id="252" name="Google Shape;252;p41"/>
          <p:cNvSpPr txBox="1"/>
          <p:nvPr>
            <p:ph type="title"/>
          </p:nvPr>
        </p:nvSpPr>
        <p:spPr>
          <a:xfrm>
            <a:off x="1280170" y="1765499"/>
            <a:ext cx="6583800" cy="1304101"/>
          </a:xfrm>
          <a:prstGeom prst="rect">
            <a:avLst/>
          </a:prstGeom>
          <a:noFill/>
          <a:ln>
            <a:noFill/>
          </a:ln>
        </p:spPr>
        <p:txBody>
          <a:bodyPr anchorCtr="0" anchor="b" bIns="0" lIns="0" spcFirstLastPara="1" rIns="0" wrap="square" tIns="0">
            <a:normAutofit/>
          </a:bodyPr>
          <a:lstStyle>
            <a:lvl1pPr lvl="0" algn="ctr">
              <a:lnSpc>
                <a:spcPct val="100000"/>
              </a:lnSpc>
              <a:spcBef>
                <a:spcPts val="0"/>
              </a:spcBef>
              <a:spcAft>
                <a:spcPts val="0"/>
              </a:spcAft>
              <a:buClr>
                <a:srgbClr val="FFFFFF"/>
              </a:buClr>
              <a:buSzPts val="7200"/>
              <a:buFont typeface="Inter"/>
              <a:buNone/>
              <a:defRPr sz="72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253" name="Google Shape;253;p41"/>
          <p:cNvSpPr txBox="1"/>
          <p:nvPr>
            <p:ph idx="1" type="body"/>
          </p:nvPr>
        </p:nvSpPr>
        <p:spPr>
          <a:xfrm>
            <a:off x="1280149" y="3069625"/>
            <a:ext cx="6583801" cy="390601"/>
          </a:xfrm>
          <a:prstGeom prst="rect">
            <a:avLst/>
          </a:prstGeom>
          <a:noFill/>
          <a:ln>
            <a:noFill/>
          </a:ln>
        </p:spPr>
        <p:txBody>
          <a:bodyPr anchorCtr="0" anchor="t" bIns="0" lIns="0" spcFirstLastPara="1" rIns="0" wrap="square" tIns="0">
            <a:normAutofit/>
          </a:bodyPr>
          <a:lstStyle>
            <a:lvl1pPr indent="-228600" lvl="0" marL="457200" algn="ctr">
              <a:lnSpc>
                <a:spcPct val="115000"/>
              </a:lnSpc>
              <a:spcBef>
                <a:spcPts val="0"/>
              </a:spcBef>
              <a:spcAft>
                <a:spcPts val="0"/>
              </a:spcAft>
              <a:buClr>
                <a:srgbClr val="0DC09D"/>
              </a:buClr>
              <a:buSzPts val="1800"/>
              <a:buFont typeface="Inter Light"/>
              <a:buNone/>
              <a:defRPr sz="1800">
                <a:solidFill>
                  <a:srgbClr val="0DC09D"/>
                </a:solidFill>
              </a:defRPr>
            </a:lvl1pPr>
            <a:lvl2pPr indent="-228600" lvl="1" marL="914400" algn="ctr">
              <a:lnSpc>
                <a:spcPct val="115000"/>
              </a:lnSpc>
              <a:spcBef>
                <a:spcPts val="0"/>
              </a:spcBef>
              <a:spcAft>
                <a:spcPts val="0"/>
              </a:spcAft>
              <a:buClr>
                <a:srgbClr val="0DC09D"/>
              </a:buClr>
              <a:buSzPts val="1800"/>
              <a:buFont typeface="Inter Light"/>
              <a:buNone/>
              <a:defRPr sz="1800">
                <a:solidFill>
                  <a:srgbClr val="0DC09D"/>
                </a:solidFill>
              </a:defRPr>
            </a:lvl2pPr>
            <a:lvl3pPr indent="-228600" lvl="2" marL="1371600" algn="ctr">
              <a:lnSpc>
                <a:spcPct val="115000"/>
              </a:lnSpc>
              <a:spcBef>
                <a:spcPts val="0"/>
              </a:spcBef>
              <a:spcAft>
                <a:spcPts val="0"/>
              </a:spcAft>
              <a:buClr>
                <a:srgbClr val="0DC09D"/>
              </a:buClr>
              <a:buSzPts val="1800"/>
              <a:buFont typeface="Inter Light"/>
              <a:buNone/>
              <a:defRPr sz="1800">
                <a:solidFill>
                  <a:srgbClr val="0DC09D"/>
                </a:solidFill>
              </a:defRPr>
            </a:lvl3pPr>
            <a:lvl4pPr indent="-228600" lvl="3" marL="1828800" algn="ctr">
              <a:lnSpc>
                <a:spcPct val="115000"/>
              </a:lnSpc>
              <a:spcBef>
                <a:spcPts val="0"/>
              </a:spcBef>
              <a:spcAft>
                <a:spcPts val="0"/>
              </a:spcAft>
              <a:buClr>
                <a:srgbClr val="0DC09D"/>
              </a:buClr>
              <a:buSzPts val="1800"/>
              <a:buFont typeface="Inter Light"/>
              <a:buNone/>
              <a:defRPr sz="1800">
                <a:solidFill>
                  <a:srgbClr val="0DC09D"/>
                </a:solidFill>
              </a:defRPr>
            </a:lvl4pPr>
            <a:lvl5pPr indent="-228600" lvl="4" marL="2286000" algn="ctr">
              <a:lnSpc>
                <a:spcPct val="115000"/>
              </a:lnSpc>
              <a:spcBef>
                <a:spcPts val="0"/>
              </a:spcBef>
              <a:spcAft>
                <a:spcPts val="0"/>
              </a:spcAft>
              <a:buClr>
                <a:srgbClr val="0DC09D"/>
              </a:buClr>
              <a:buSzPts val="1800"/>
              <a:buFont typeface="Inter Light"/>
              <a:buNone/>
              <a:defRPr sz="1800">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216;p34" id="254" name="Google Shape;254;p41"/>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255" name="Google Shape;255;p41"/>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_1" showMasterSp="0">
  <p:cSld name="CAPTION_ONLY_1">
    <p:bg>
      <p:bgPr>
        <a:solidFill>
          <a:srgbClr val="FFFFFF"/>
        </a:solidFill>
      </p:bgPr>
    </p:bg>
    <p:spTree>
      <p:nvGrpSpPr>
        <p:cNvPr id="256" name="Shape 256"/>
        <p:cNvGrpSpPr/>
        <p:nvPr/>
      </p:nvGrpSpPr>
      <p:grpSpPr>
        <a:xfrm>
          <a:off x="0" y="0"/>
          <a:ext cx="0" cy="0"/>
          <a:chOff x="0" y="0"/>
          <a:chExt cx="0" cy="0"/>
        </a:xfrm>
      </p:grpSpPr>
      <p:sp>
        <p:nvSpPr>
          <p:cNvPr id="257" name="Google Shape;257;p42"/>
          <p:cNvSpPr/>
          <p:nvPr>
            <p:ph idx="2" type="pic"/>
          </p:nvPr>
        </p:nvSpPr>
        <p:spPr>
          <a:xfrm>
            <a:off x="2583325" y="1463050"/>
            <a:ext cx="1851901" cy="822900"/>
          </a:xfrm>
          <a:prstGeom prst="rect">
            <a:avLst/>
          </a:prstGeom>
          <a:noFill/>
          <a:ln>
            <a:noFill/>
          </a:ln>
        </p:spPr>
      </p:sp>
      <p:sp>
        <p:nvSpPr>
          <p:cNvPr id="258" name="Google Shape;258;p42"/>
          <p:cNvSpPr/>
          <p:nvPr>
            <p:ph idx="3" type="pic"/>
          </p:nvPr>
        </p:nvSpPr>
        <p:spPr>
          <a:xfrm>
            <a:off x="468325" y="1463050"/>
            <a:ext cx="1851900" cy="822900"/>
          </a:xfrm>
          <a:prstGeom prst="rect">
            <a:avLst/>
          </a:prstGeom>
          <a:noFill/>
          <a:ln>
            <a:noFill/>
          </a:ln>
        </p:spPr>
      </p:sp>
      <p:sp>
        <p:nvSpPr>
          <p:cNvPr id="259" name="Google Shape;259;p42"/>
          <p:cNvSpPr/>
          <p:nvPr>
            <p:ph idx="4" type="pic"/>
          </p:nvPr>
        </p:nvSpPr>
        <p:spPr>
          <a:xfrm>
            <a:off x="4708512" y="1463050"/>
            <a:ext cx="1851901" cy="822900"/>
          </a:xfrm>
          <a:prstGeom prst="rect">
            <a:avLst/>
          </a:prstGeom>
          <a:noFill/>
          <a:ln>
            <a:noFill/>
          </a:ln>
        </p:spPr>
      </p:sp>
      <p:sp>
        <p:nvSpPr>
          <p:cNvPr id="260" name="Google Shape;260;p42"/>
          <p:cNvSpPr/>
          <p:nvPr>
            <p:ph idx="5" type="pic"/>
          </p:nvPr>
        </p:nvSpPr>
        <p:spPr>
          <a:xfrm>
            <a:off x="6833706" y="1463050"/>
            <a:ext cx="1851901" cy="822900"/>
          </a:xfrm>
          <a:prstGeom prst="rect">
            <a:avLst/>
          </a:prstGeom>
          <a:noFill/>
          <a:ln>
            <a:noFill/>
          </a:ln>
        </p:spPr>
      </p:sp>
      <p:sp>
        <p:nvSpPr>
          <p:cNvPr id="261" name="Google Shape;261;p42"/>
          <p:cNvSpPr/>
          <p:nvPr>
            <p:ph idx="6" type="pic"/>
          </p:nvPr>
        </p:nvSpPr>
        <p:spPr>
          <a:xfrm>
            <a:off x="2578362" y="3863399"/>
            <a:ext cx="1851901" cy="822900"/>
          </a:xfrm>
          <a:prstGeom prst="rect">
            <a:avLst/>
          </a:prstGeom>
          <a:noFill/>
          <a:ln>
            <a:noFill/>
          </a:ln>
        </p:spPr>
      </p:sp>
      <p:sp>
        <p:nvSpPr>
          <p:cNvPr id="262" name="Google Shape;262;p42"/>
          <p:cNvSpPr/>
          <p:nvPr>
            <p:ph idx="7" type="pic"/>
          </p:nvPr>
        </p:nvSpPr>
        <p:spPr>
          <a:xfrm>
            <a:off x="463363" y="3863399"/>
            <a:ext cx="1851900" cy="822900"/>
          </a:xfrm>
          <a:prstGeom prst="rect">
            <a:avLst/>
          </a:prstGeom>
          <a:noFill/>
          <a:ln>
            <a:noFill/>
          </a:ln>
        </p:spPr>
      </p:sp>
      <p:sp>
        <p:nvSpPr>
          <p:cNvPr id="263" name="Google Shape;263;p42"/>
          <p:cNvSpPr/>
          <p:nvPr>
            <p:ph idx="8" type="pic"/>
          </p:nvPr>
        </p:nvSpPr>
        <p:spPr>
          <a:xfrm>
            <a:off x="4703550" y="3863399"/>
            <a:ext cx="1851901" cy="822900"/>
          </a:xfrm>
          <a:prstGeom prst="rect">
            <a:avLst/>
          </a:prstGeom>
          <a:noFill/>
          <a:ln>
            <a:noFill/>
          </a:ln>
        </p:spPr>
      </p:sp>
      <p:sp>
        <p:nvSpPr>
          <p:cNvPr id="264" name="Google Shape;264;p42"/>
          <p:cNvSpPr/>
          <p:nvPr>
            <p:ph idx="9" type="pic"/>
          </p:nvPr>
        </p:nvSpPr>
        <p:spPr>
          <a:xfrm>
            <a:off x="6828743" y="3863399"/>
            <a:ext cx="1851901" cy="822900"/>
          </a:xfrm>
          <a:prstGeom prst="rect">
            <a:avLst/>
          </a:prstGeom>
          <a:noFill/>
          <a:ln>
            <a:noFill/>
          </a:ln>
        </p:spPr>
      </p:sp>
      <p:sp>
        <p:nvSpPr>
          <p:cNvPr id="265" name="Google Shape;265;p42"/>
          <p:cNvSpPr/>
          <p:nvPr>
            <p:ph idx="13" type="pic"/>
          </p:nvPr>
        </p:nvSpPr>
        <p:spPr>
          <a:xfrm>
            <a:off x="2578362" y="2663225"/>
            <a:ext cx="1851901" cy="822900"/>
          </a:xfrm>
          <a:prstGeom prst="rect">
            <a:avLst/>
          </a:prstGeom>
          <a:noFill/>
          <a:ln>
            <a:noFill/>
          </a:ln>
        </p:spPr>
      </p:sp>
      <p:sp>
        <p:nvSpPr>
          <p:cNvPr id="266" name="Google Shape;266;p42"/>
          <p:cNvSpPr/>
          <p:nvPr>
            <p:ph idx="14" type="pic"/>
          </p:nvPr>
        </p:nvSpPr>
        <p:spPr>
          <a:xfrm>
            <a:off x="463363" y="2663225"/>
            <a:ext cx="1851900" cy="822900"/>
          </a:xfrm>
          <a:prstGeom prst="rect">
            <a:avLst/>
          </a:prstGeom>
          <a:noFill/>
          <a:ln>
            <a:noFill/>
          </a:ln>
        </p:spPr>
      </p:sp>
      <p:sp>
        <p:nvSpPr>
          <p:cNvPr id="267" name="Google Shape;267;p42"/>
          <p:cNvSpPr/>
          <p:nvPr>
            <p:ph idx="15" type="pic"/>
          </p:nvPr>
        </p:nvSpPr>
        <p:spPr>
          <a:xfrm>
            <a:off x="4703550" y="2663225"/>
            <a:ext cx="1851901" cy="822900"/>
          </a:xfrm>
          <a:prstGeom prst="rect">
            <a:avLst/>
          </a:prstGeom>
          <a:noFill/>
          <a:ln>
            <a:noFill/>
          </a:ln>
        </p:spPr>
      </p:sp>
      <p:sp>
        <p:nvSpPr>
          <p:cNvPr id="268" name="Google Shape;268;p42"/>
          <p:cNvSpPr/>
          <p:nvPr>
            <p:ph idx="16" type="pic"/>
          </p:nvPr>
        </p:nvSpPr>
        <p:spPr>
          <a:xfrm>
            <a:off x="6828743" y="2663225"/>
            <a:ext cx="1851901" cy="822900"/>
          </a:xfrm>
          <a:prstGeom prst="rect">
            <a:avLst/>
          </a:prstGeom>
          <a:noFill/>
          <a:ln>
            <a:noFill/>
          </a:ln>
        </p:spPr>
      </p:sp>
      <p:sp>
        <p:nvSpPr>
          <p:cNvPr id="269" name="Google Shape;269;p42"/>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1"/>
              </a:buClr>
              <a:buSzPts val="2100"/>
              <a:buFont typeface="Inter"/>
              <a:buNone/>
              <a:defRPr sz="2100">
                <a:solidFill>
                  <a:schemeClr val="accent1"/>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270" name="Google Shape;270;p42"/>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232;p35" id="271" name="Google Shape;271;p42"/>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272" name="Google Shape;272;p42"/>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_1_1" showMasterSp="0">
  <p:cSld name="CAPTION_ONLY_1_1">
    <p:bg>
      <p:bgPr>
        <a:solidFill>
          <a:srgbClr val="160F26"/>
        </a:solidFill>
      </p:bgPr>
    </p:bg>
    <p:spTree>
      <p:nvGrpSpPr>
        <p:cNvPr id="273" name="Shape 273"/>
        <p:cNvGrpSpPr/>
        <p:nvPr/>
      </p:nvGrpSpPr>
      <p:grpSpPr>
        <a:xfrm>
          <a:off x="0" y="0"/>
          <a:ext cx="0" cy="0"/>
          <a:chOff x="0" y="0"/>
          <a:chExt cx="0" cy="0"/>
        </a:xfrm>
      </p:grpSpPr>
      <p:sp>
        <p:nvSpPr>
          <p:cNvPr id="274" name="Google Shape;274;p43"/>
          <p:cNvSpPr/>
          <p:nvPr>
            <p:ph idx="2" type="pic"/>
          </p:nvPr>
        </p:nvSpPr>
        <p:spPr>
          <a:xfrm>
            <a:off x="2583325" y="1463050"/>
            <a:ext cx="1851901" cy="822900"/>
          </a:xfrm>
          <a:prstGeom prst="rect">
            <a:avLst/>
          </a:prstGeom>
          <a:noFill/>
          <a:ln>
            <a:noFill/>
          </a:ln>
        </p:spPr>
      </p:sp>
      <p:sp>
        <p:nvSpPr>
          <p:cNvPr id="275" name="Google Shape;275;p43"/>
          <p:cNvSpPr/>
          <p:nvPr>
            <p:ph idx="3" type="pic"/>
          </p:nvPr>
        </p:nvSpPr>
        <p:spPr>
          <a:xfrm>
            <a:off x="468325" y="1463050"/>
            <a:ext cx="1851900" cy="822900"/>
          </a:xfrm>
          <a:prstGeom prst="rect">
            <a:avLst/>
          </a:prstGeom>
          <a:noFill/>
          <a:ln>
            <a:noFill/>
          </a:ln>
        </p:spPr>
      </p:sp>
      <p:sp>
        <p:nvSpPr>
          <p:cNvPr id="276" name="Google Shape;276;p43"/>
          <p:cNvSpPr/>
          <p:nvPr>
            <p:ph idx="4" type="pic"/>
          </p:nvPr>
        </p:nvSpPr>
        <p:spPr>
          <a:xfrm>
            <a:off x="4708512" y="1463050"/>
            <a:ext cx="1851901" cy="822900"/>
          </a:xfrm>
          <a:prstGeom prst="rect">
            <a:avLst/>
          </a:prstGeom>
          <a:noFill/>
          <a:ln>
            <a:noFill/>
          </a:ln>
        </p:spPr>
      </p:sp>
      <p:sp>
        <p:nvSpPr>
          <p:cNvPr id="277" name="Google Shape;277;p43"/>
          <p:cNvSpPr/>
          <p:nvPr>
            <p:ph idx="5" type="pic"/>
          </p:nvPr>
        </p:nvSpPr>
        <p:spPr>
          <a:xfrm>
            <a:off x="6833706" y="1463050"/>
            <a:ext cx="1851901" cy="822900"/>
          </a:xfrm>
          <a:prstGeom prst="rect">
            <a:avLst/>
          </a:prstGeom>
          <a:noFill/>
          <a:ln>
            <a:noFill/>
          </a:ln>
        </p:spPr>
      </p:sp>
      <p:sp>
        <p:nvSpPr>
          <p:cNvPr id="278" name="Google Shape;278;p43"/>
          <p:cNvSpPr/>
          <p:nvPr>
            <p:ph idx="6" type="pic"/>
          </p:nvPr>
        </p:nvSpPr>
        <p:spPr>
          <a:xfrm>
            <a:off x="2578362" y="3863399"/>
            <a:ext cx="1851901" cy="822900"/>
          </a:xfrm>
          <a:prstGeom prst="rect">
            <a:avLst/>
          </a:prstGeom>
          <a:noFill/>
          <a:ln>
            <a:noFill/>
          </a:ln>
        </p:spPr>
      </p:sp>
      <p:sp>
        <p:nvSpPr>
          <p:cNvPr id="279" name="Google Shape;279;p43"/>
          <p:cNvSpPr/>
          <p:nvPr>
            <p:ph idx="7" type="pic"/>
          </p:nvPr>
        </p:nvSpPr>
        <p:spPr>
          <a:xfrm>
            <a:off x="463363" y="3863399"/>
            <a:ext cx="1851900" cy="822900"/>
          </a:xfrm>
          <a:prstGeom prst="rect">
            <a:avLst/>
          </a:prstGeom>
          <a:noFill/>
          <a:ln>
            <a:noFill/>
          </a:ln>
        </p:spPr>
      </p:sp>
      <p:sp>
        <p:nvSpPr>
          <p:cNvPr id="280" name="Google Shape;280;p43"/>
          <p:cNvSpPr/>
          <p:nvPr>
            <p:ph idx="8" type="pic"/>
          </p:nvPr>
        </p:nvSpPr>
        <p:spPr>
          <a:xfrm>
            <a:off x="4703550" y="3863399"/>
            <a:ext cx="1851901" cy="822900"/>
          </a:xfrm>
          <a:prstGeom prst="rect">
            <a:avLst/>
          </a:prstGeom>
          <a:noFill/>
          <a:ln>
            <a:noFill/>
          </a:ln>
        </p:spPr>
      </p:sp>
      <p:sp>
        <p:nvSpPr>
          <p:cNvPr id="281" name="Google Shape;281;p43"/>
          <p:cNvSpPr/>
          <p:nvPr>
            <p:ph idx="9" type="pic"/>
          </p:nvPr>
        </p:nvSpPr>
        <p:spPr>
          <a:xfrm>
            <a:off x="6828743" y="3863399"/>
            <a:ext cx="1851901" cy="822900"/>
          </a:xfrm>
          <a:prstGeom prst="rect">
            <a:avLst/>
          </a:prstGeom>
          <a:noFill/>
          <a:ln>
            <a:noFill/>
          </a:ln>
        </p:spPr>
      </p:sp>
      <p:sp>
        <p:nvSpPr>
          <p:cNvPr id="282" name="Google Shape;282;p43"/>
          <p:cNvSpPr/>
          <p:nvPr>
            <p:ph idx="13" type="pic"/>
          </p:nvPr>
        </p:nvSpPr>
        <p:spPr>
          <a:xfrm>
            <a:off x="2578362" y="2663225"/>
            <a:ext cx="1851901" cy="822900"/>
          </a:xfrm>
          <a:prstGeom prst="rect">
            <a:avLst/>
          </a:prstGeom>
          <a:noFill/>
          <a:ln>
            <a:noFill/>
          </a:ln>
        </p:spPr>
      </p:sp>
      <p:sp>
        <p:nvSpPr>
          <p:cNvPr id="283" name="Google Shape;283;p43"/>
          <p:cNvSpPr/>
          <p:nvPr>
            <p:ph idx="14" type="pic"/>
          </p:nvPr>
        </p:nvSpPr>
        <p:spPr>
          <a:xfrm>
            <a:off x="463363" y="2663225"/>
            <a:ext cx="1851900" cy="822900"/>
          </a:xfrm>
          <a:prstGeom prst="rect">
            <a:avLst/>
          </a:prstGeom>
          <a:noFill/>
          <a:ln>
            <a:noFill/>
          </a:ln>
        </p:spPr>
      </p:sp>
      <p:sp>
        <p:nvSpPr>
          <p:cNvPr id="284" name="Google Shape;284;p43"/>
          <p:cNvSpPr/>
          <p:nvPr>
            <p:ph idx="15" type="pic"/>
          </p:nvPr>
        </p:nvSpPr>
        <p:spPr>
          <a:xfrm>
            <a:off x="4703550" y="2663225"/>
            <a:ext cx="1851901" cy="822900"/>
          </a:xfrm>
          <a:prstGeom prst="rect">
            <a:avLst/>
          </a:prstGeom>
          <a:noFill/>
          <a:ln>
            <a:noFill/>
          </a:ln>
        </p:spPr>
      </p:sp>
      <p:sp>
        <p:nvSpPr>
          <p:cNvPr id="285" name="Google Shape;285;p43"/>
          <p:cNvSpPr/>
          <p:nvPr>
            <p:ph idx="16" type="pic"/>
          </p:nvPr>
        </p:nvSpPr>
        <p:spPr>
          <a:xfrm>
            <a:off x="6828743" y="2663225"/>
            <a:ext cx="1851901" cy="822900"/>
          </a:xfrm>
          <a:prstGeom prst="rect">
            <a:avLst/>
          </a:prstGeom>
          <a:noFill/>
          <a:ln>
            <a:noFill/>
          </a:ln>
        </p:spPr>
      </p:sp>
      <p:sp>
        <p:nvSpPr>
          <p:cNvPr id="286" name="Google Shape;286;p43"/>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2100"/>
              <a:buFont typeface="Inter"/>
              <a:buNone/>
              <a:defRPr sz="21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287" name="Google Shape;287;p43"/>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248;p36" id="288" name="Google Shape;288;p43"/>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289" name="Google Shape;289;p43"/>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 showMasterSp="0">
  <p:cSld name="TITLE_AND_BODY 2">
    <p:bg>
      <p:bgPr>
        <a:solidFill>
          <a:srgbClr val="FFFFFF"/>
        </a:solidFill>
      </p:bgPr>
    </p:bg>
    <p:spTree>
      <p:nvGrpSpPr>
        <p:cNvPr id="290" name="Shape 290"/>
        <p:cNvGrpSpPr/>
        <p:nvPr/>
      </p:nvGrpSpPr>
      <p:grpSpPr>
        <a:xfrm>
          <a:off x="0" y="0"/>
          <a:ext cx="0" cy="0"/>
          <a:chOff x="0" y="0"/>
          <a:chExt cx="0" cy="0"/>
        </a:xfrm>
      </p:grpSpPr>
      <p:sp>
        <p:nvSpPr>
          <p:cNvPr id="291" name="Google Shape;291;p44"/>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1"/>
              </a:buClr>
              <a:buSzPts val="2100"/>
              <a:buFont typeface="Inter"/>
              <a:buNone/>
              <a:defRPr sz="2100">
                <a:solidFill>
                  <a:schemeClr val="accent1"/>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292" name="Google Shape;292;p44"/>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252;p37" id="293" name="Google Shape;293;p44"/>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294" name="Google Shape;294;p44"/>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showMasterSp="0">
  <p:cSld name="TITLE_AND_BODY_2">
    <p:bg>
      <p:bgPr>
        <a:solidFill>
          <a:srgbClr val="160F26"/>
        </a:solidFill>
      </p:bgPr>
    </p:bg>
    <p:spTree>
      <p:nvGrpSpPr>
        <p:cNvPr id="295" name="Shape 295"/>
        <p:cNvGrpSpPr/>
        <p:nvPr/>
      </p:nvGrpSpPr>
      <p:grpSpPr>
        <a:xfrm>
          <a:off x="0" y="0"/>
          <a:ext cx="0" cy="0"/>
          <a:chOff x="0" y="0"/>
          <a:chExt cx="0" cy="0"/>
        </a:xfrm>
      </p:grpSpPr>
      <p:sp>
        <p:nvSpPr>
          <p:cNvPr id="296" name="Google Shape;296;p45"/>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2100"/>
              <a:buFont typeface="Inter"/>
              <a:buNone/>
              <a:defRPr sz="21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297" name="Google Shape;297;p45"/>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256;p38" id="298" name="Google Shape;298;p45"/>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299" name="Google Shape;299;p45"/>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showMasterSp="0">
  <p:cSld name="TITLE_AND_BODY_1">
    <p:bg>
      <p:bgPr>
        <a:solidFill>
          <a:srgbClr val="FFFFFF"/>
        </a:solidFill>
      </p:bgPr>
    </p:bg>
    <p:spTree>
      <p:nvGrpSpPr>
        <p:cNvPr id="300" name="Shape 300"/>
        <p:cNvGrpSpPr/>
        <p:nvPr/>
      </p:nvGrpSpPr>
      <p:grpSpPr>
        <a:xfrm>
          <a:off x="0" y="0"/>
          <a:ext cx="0" cy="0"/>
          <a:chOff x="0" y="0"/>
          <a:chExt cx="0" cy="0"/>
        </a:xfrm>
      </p:grpSpPr>
      <p:sp>
        <p:nvSpPr>
          <p:cNvPr id="301" name="Google Shape;301;p46"/>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1"/>
              </a:buClr>
              <a:buSzPts val="2100"/>
              <a:buFont typeface="Inter"/>
              <a:buNone/>
              <a:defRPr sz="2100">
                <a:solidFill>
                  <a:schemeClr val="accent1"/>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302" name="Google Shape;302;p46"/>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303" name="Google Shape;303;p46"/>
          <p:cNvSpPr txBox="1"/>
          <p:nvPr>
            <p:ph idx="2" type="body"/>
          </p:nvPr>
        </p:nvSpPr>
        <p:spPr>
          <a:xfrm>
            <a:off x="457200" y="1463050"/>
            <a:ext cx="8229600" cy="3223201"/>
          </a:xfrm>
          <a:prstGeom prst="rect">
            <a:avLst/>
          </a:prstGeom>
          <a:noFill/>
          <a:ln>
            <a:noFill/>
          </a:ln>
        </p:spPr>
        <p:txBody>
          <a:bodyPr anchorCtr="0" anchor="t" bIns="0" lIns="0" spcFirstLastPara="1" rIns="0" wrap="square" tIns="0">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261;p39" id="304" name="Google Shape;304;p46"/>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305" name="Google Shape;305;p46"/>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_2" showMasterSp="0">
  <p:cSld name="TITLE_AND_BODY_1_2">
    <p:bg>
      <p:bgPr>
        <a:solidFill>
          <a:srgbClr val="160F26"/>
        </a:solidFill>
      </p:bgPr>
    </p:bg>
    <p:spTree>
      <p:nvGrpSpPr>
        <p:cNvPr id="306" name="Shape 306"/>
        <p:cNvGrpSpPr/>
        <p:nvPr/>
      </p:nvGrpSpPr>
      <p:grpSpPr>
        <a:xfrm>
          <a:off x="0" y="0"/>
          <a:ext cx="0" cy="0"/>
          <a:chOff x="0" y="0"/>
          <a:chExt cx="0" cy="0"/>
        </a:xfrm>
      </p:grpSpPr>
      <p:sp>
        <p:nvSpPr>
          <p:cNvPr id="307" name="Google Shape;307;p47"/>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2100"/>
              <a:buFont typeface="Inter"/>
              <a:buNone/>
              <a:defRPr sz="21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308" name="Google Shape;308;p47"/>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309" name="Google Shape;309;p47"/>
          <p:cNvSpPr txBox="1"/>
          <p:nvPr>
            <p:ph idx="2" type="body"/>
          </p:nvPr>
        </p:nvSpPr>
        <p:spPr>
          <a:xfrm>
            <a:off x="457200" y="1463050"/>
            <a:ext cx="8229600" cy="3223201"/>
          </a:xfrm>
          <a:prstGeom prst="rect">
            <a:avLst/>
          </a:prstGeom>
          <a:noFill/>
          <a:ln>
            <a:noFill/>
          </a:ln>
        </p:spPr>
        <p:txBody>
          <a:bodyPr anchorCtr="0" anchor="t" bIns="0" lIns="0" spcFirstLastPara="1" rIns="0" wrap="square" tIns="0">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266;p40" id="310" name="Google Shape;310;p47"/>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311" name="Google Shape;311;p47"/>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_1" showMasterSp="0">
  <p:cSld name="TITLE_AND_BODY_1_1">
    <p:bg>
      <p:bgPr>
        <a:solidFill>
          <a:srgbClr val="FFFFFF"/>
        </a:solidFill>
      </p:bgPr>
    </p:bg>
    <p:spTree>
      <p:nvGrpSpPr>
        <p:cNvPr id="312" name="Shape 312"/>
        <p:cNvGrpSpPr/>
        <p:nvPr/>
      </p:nvGrpSpPr>
      <p:grpSpPr>
        <a:xfrm>
          <a:off x="0" y="0"/>
          <a:ext cx="0" cy="0"/>
          <a:chOff x="0" y="0"/>
          <a:chExt cx="0" cy="0"/>
        </a:xfrm>
      </p:grpSpPr>
      <p:sp>
        <p:nvSpPr>
          <p:cNvPr id="313" name="Google Shape;313;p48"/>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1"/>
              </a:buClr>
              <a:buSzPts val="2100"/>
              <a:buFont typeface="Inter"/>
              <a:buNone/>
              <a:defRPr sz="2100">
                <a:solidFill>
                  <a:schemeClr val="accent1"/>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314" name="Google Shape;314;p48"/>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315" name="Google Shape;315;p48"/>
          <p:cNvSpPr txBox="1"/>
          <p:nvPr>
            <p:ph idx="2" type="body"/>
          </p:nvPr>
        </p:nvSpPr>
        <p:spPr>
          <a:xfrm>
            <a:off x="457200" y="1463050"/>
            <a:ext cx="3978000" cy="3223201"/>
          </a:xfrm>
          <a:prstGeom prst="rect">
            <a:avLst/>
          </a:prstGeom>
          <a:noFill/>
          <a:ln>
            <a:noFill/>
          </a:ln>
        </p:spPr>
        <p:txBody>
          <a:bodyPr anchorCtr="0" anchor="t" bIns="0" lIns="0" spcFirstLastPara="1" rIns="0" wrap="square" tIns="0">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316" name="Google Shape;316;p48"/>
          <p:cNvSpPr txBox="1"/>
          <p:nvPr>
            <p:ph idx="3" type="body"/>
          </p:nvPr>
        </p:nvSpPr>
        <p:spPr>
          <a:xfrm>
            <a:off x="4708774" y="1463050"/>
            <a:ext cx="3978001" cy="3223201"/>
          </a:xfrm>
          <a:prstGeom prst="rect">
            <a:avLst/>
          </a:prstGeom>
          <a:noFill/>
          <a:ln>
            <a:noFill/>
          </a:ln>
        </p:spPr>
        <p:txBody>
          <a:bodyPr anchorCtr="0" anchor="t" bIns="0" lIns="0" spcFirstLastPara="1" rIns="0" wrap="square" tIns="0">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272;p41" id="317" name="Google Shape;317;p48"/>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318" name="Google Shape;318;p48"/>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_1_1" showMasterSp="0">
  <p:cSld name="TITLE_AND_BODY_1_1_1">
    <p:bg>
      <p:bgPr>
        <a:solidFill>
          <a:srgbClr val="160F26"/>
        </a:solidFill>
      </p:bgPr>
    </p:bg>
    <p:spTree>
      <p:nvGrpSpPr>
        <p:cNvPr id="319" name="Shape 319"/>
        <p:cNvGrpSpPr/>
        <p:nvPr/>
      </p:nvGrpSpPr>
      <p:grpSpPr>
        <a:xfrm>
          <a:off x="0" y="0"/>
          <a:ext cx="0" cy="0"/>
          <a:chOff x="0" y="0"/>
          <a:chExt cx="0" cy="0"/>
        </a:xfrm>
      </p:grpSpPr>
      <p:sp>
        <p:nvSpPr>
          <p:cNvPr id="320" name="Google Shape;320;p49"/>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2100"/>
              <a:buFont typeface="Inter"/>
              <a:buNone/>
              <a:defRPr sz="21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321" name="Google Shape;321;p49"/>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322" name="Google Shape;322;p49"/>
          <p:cNvSpPr txBox="1"/>
          <p:nvPr>
            <p:ph idx="2" type="body"/>
          </p:nvPr>
        </p:nvSpPr>
        <p:spPr>
          <a:xfrm>
            <a:off x="457200" y="1463050"/>
            <a:ext cx="3978000" cy="3223201"/>
          </a:xfrm>
          <a:prstGeom prst="rect">
            <a:avLst/>
          </a:prstGeom>
          <a:noFill/>
          <a:ln>
            <a:noFill/>
          </a:ln>
        </p:spPr>
        <p:txBody>
          <a:bodyPr anchorCtr="0" anchor="t" bIns="0" lIns="0" spcFirstLastPara="1" rIns="0" wrap="square" tIns="0">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323" name="Google Shape;323;p49"/>
          <p:cNvSpPr txBox="1"/>
          <p:nvPr>
            <p:ph idx="3" type="body"/>
          </p:nvPr>
        </p:nvSpPr>
        <p:spPr>
          <a:xfrm>
            <a:off x="4708774" y="1463050"/>
            <a:ext cx="3978001" cy="3223201"/>
          </a:xfrm>
          <a:prstGeom prst="rect">
            <a:avLst/>
          </a:prstGeom>
          <a:noFill/>
          <a:ln>
            <a:noFill/>
          </a:ln>
        </p:spPr>
        <p:txBody>
          <a:bodyPr anchorCtr="0" anchor="t" bIns="0" lIns="0" spcFirstLastPara="1" rIns="0" wrap="square" tIns="0">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278;p42" id="324" name="Google Shape;324;p49"/>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325" name="Google Shape;325;p49"/>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 showMasterSp="0">
  <p:cSld name="ONE_COLUMN_TEXT">
    <p:bg>
      <p:bgPr>
        <a:solidFill>
          <a:srgbClr val="FFFFFF"/>
        </a:solidFill>
      </p:bgPr>
    </p:bg>
    <p:spTree>
      <p:nvGrpSpPr>
        <p:cNvPr id="326" name="Shape 326"/>
        <p:cNvGrpSpPr/>
        <p:nvPr/>
      </p:nvGrpSpPr>
      <p:grpSpPr>
        <a:xfrm>
          <a:off x="0" y="0"/>
          <a:ext cx="0" cy="0"/>
          <a:chOff x="0" y="0"/>
          <a:chExt cx="0" cy="0"/>
        </a:xfrm>
      </p:grpSpPr>
      <p:sp>
        <p:nvSpPr>
          <p:cNvPr id="327" name="Google Shape;327;p50"/>
          <p:cNvSpPr/>
          <p:nvPr>
            <p:ph idx="2" type="pic"/>
          </p:nvPr>
        </p:nvSpPr>
        <p:spPr>
          <a:xfrm>
            <a:off x="457374" y="457200"/>
            <a:ext cx="3977701" cy="4229100"/>
          </a:xfrm>
          <a:prstGeom prst="rect">
            <a:avLst/>
          </a:prstGeom>
          <a:noFill/>
          <a:ln>
            <a:noFill/>
          </a:ln>
        </p:spPr>
      </p:sp>
      <p:sp>
        <p:nvSpPr>
          <p:cNvPr id="328" name="Google Shape;328;p50"/>
          <p:cNvSpPr txBox="1"/>
          <p:nvPr>
            <p:ph type="title"/>
          </p:nvPr>
        </p:nvSpPr>
        <p:spPr>
          <a:xfrm>
            <a:off x="4709050" y="398249"/>
            <a:ext cx="3977701" cy="307801"/>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1"/>
              </a:buClr>
              <a:buSzPts val="2100"/>
              <a:buFont typeface="Inter"/>
              <a:buNone/>
              <a:defRPr sz="2100">
                <a:solidFill>
                  <a:schemeClr val="accent1"/>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329" name="Google Shape;329;p50"/>
          <p:cNvSpPr txBox="1"/>
          <p:nvPr>
            <p:ph idx="1" type="body"/>
          </p:nvPr>
        </p:nvSpPr>
        <p:spPr>
          <a:xfrm>
            <a:off x="4709050" y="778671"/>
            <a:ext cx="3977701"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330" name="Google Shape;330;p50"/>
          <p:cNvSpPr txBox="1"/>
          <p:nvPr>
            <p:ph idx="3" type="body"/>
          </p:nvPr>
        </p:nvSpPr>
        <p:spPr>
          <a:xfrm>
            <a:off x="4708900" y="1463050"/>
            <a:ext cx="3978000" cy="3223201"/>
          </a:xfrm>
          <a:prstGeom prst="rect">
            <a:avLst/>
          </a:prstGeom>
          <a:noFill/>
          <a:ln>
            <a:noFill/>
          </a:ln>
        </p:spPr>
        <p:txBody>
          <a:bodyPr anchorCtr="0" anchor="t" bIns="0" lIns="0" spcFirstLastPara="1" rIns="0" wrap="square" tIns="0">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284;p43" id="331" name="Google Shape;331;p50"/>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332" name="Google Shape;332;p50"/>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5_1" showMasterSp="0">
  <p:cSld name="CUSTOM_5_1">
    <p:bg>
      <p:bgPr>
        <a:solidFill>
          <a:srgbClr val="160F26"/>
        </a:solidFill>
      </p:bgPr>
    </p:bg>
    <p:spTree>
      <p:nvGrpSpPr>
        <p:cNvPr id="37" name="Shape 37"/>
        <p:cNvGrpSpPr/>
        <p:nvPr/>
      </p:nvGrpSpPr>
      <p:grpSpPr>
        <a:xfrm>
          <a:off x="0" y="0"/>
          <a:ext cx="0" cy="0"/>
          <a:chOff x="0" y="0"/>
          <a:chExt cx="0" cy="0"/>
        </a:xfrm>
      </p:grpSpPr>
      <p:sp>
        <p:nvSpPr>
          <p:cNvPr id="38" name="Google Shape;38;p6"/>
          <p:cNvSpPr txBox="1"/>
          <p:nvPr>
            <p:ph type="title"/>
          </p:nvPr>
        </p:nvSpPr>
        <p:spPr>
          <a:xfrm>
            <a:off x="1006042" y="1593612"/>
            <a:ext cx="2011802" cy="356401"/>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FFFFFF"/>
              </a:buClr>
              <a:buSzPts val="1800"/>
              <a:buFont typeface="Inter"/>
              <a:buNone/>
              <a:defRPr sz="18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39" name="Google Shape;39;p6"/>
          <p:cNvSpPr txBox="1"/>
          <p:nvPr>
            <p:ph idx="1" type="body"/>
          </p:nvPr>
        </p:nvSpPr>
        <p:spPr>
          <a:xfrm>
            <a:off x="1005937" y="2049988"/>
            <a:ext cx="2011801" cy="8055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FFFFFF"/>
              </a:buClr>
              <a:buSzPts val="1400"/>
              <a:buFont typeface="Inter Light"/>
              <a:buNone/>
              <a:defRPr>
                <a:solidFill>
                  <a:srgbClr val="FFFFFF"/>
                </a:solidFill>
              </a:defRPr>
            </a:lvl1pPr>
            <a:lvl2pPr indent="-228600" lvl="1" marL="914400" algn="l">
              <a:lnSpc>
                <a:spcPct val="100000"/>
              </a:lnSpc>
              <a:spcBef>
                <a:spcPts val="0"/>
              </a:spcBef>
              <a:spcAft>
                <a:spcPts val="0"/>
              </a:spcAft>
              <a:buClr>
                <a:srgbClr val="FFFFFF"/>
              </a:buClr>
              <a:buSzPts val="1400"/>
              <a:buFont typeface="Inter Light"/>
              <a:buNone/>
              <a:defRPr>
                <a:solidFill>
                  <a:srgbClr val="FFFFFF"/>
                </a:solidFill>
              </a:defRPr>
            </a:lvl2pPr>
            <a:lvl3pPr indent="-228600" lvl="2" marL="1371600" algn="l">
              <a:lnSpc>
                <a:spcPct val="100000"/>
              </a:lnSpc>
              <a:spcBef>
                <a:spcPts val="0"/>
              </a:spcBef>
              <a:spcAft>
                <a:spcPts val="0"/>
              </a:spcAft>
              <a:buClr>
                <a:srgbClr val="FFFFFF"/>
              </a:buClr>
              <a:buSzPts val="1400"/>
              <a:buFont typeface="Inter Light"/>
              <a:buNone/>
              <a:defRPr>
                <a:solidFill>
                  <a:srgbClr val="FFFFFF"/>
                </a:solidFill>
              </a:defRPr>
            </a:lvl3pPr>
            <a:lvl4pPr indent="-228600" lvl="3" marL="1828800" algn="l">
              <a:lnSpc>
                <a:spcPct val="100000"/>
              </a:lnSpc>
              <a:spcBef>
                <a:spcPts val="0"/>
              </a:spcBef>
              <a:spcAft>
                <a:spcPts val="0"/>
              </a:spcAft>
              <a:buClr>
                <a:srgbClr val="FFFFFF"/>
              </a:buClr>
              <a:buSzPts val="1400"/>
              <a:buFont typeface="Inter Light"/>
              <a:buNone/>
              <a:defRPr>
                <a:solidFill>
                  <a:srgbClr val="FFFFFF"/>
                </a:solidFill>
              </a:defRPr>
            </a:lvl4pPr>
            <a:lvl5pPr indent="-228600" lvl="4" marL="2286000" algn="l">
              <a:lnSpc>
                <a:spcPct val="100000"/>
              </a:lnSpc>
              <a:spcBef>
                <a:spcPts val="0"/>
              </a:spcBef>
              <a:spcAft>
                <a:spcPts val="0"/>
              </a:spcAft>
              <a:buClr>
                <a:srgbClr val="FFFFFF"/>
              </a:buClr>
              <a:buSzPts val="1400"/>
              <a:buFont typeface="Inter Light"/>
              <a:buNone/>
              <a:defRPr>
                <a:solidFill>
                  <a:srgbClr val="FFFFFF"/>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0" name="Google Shape;40;p6"/>
          <p:cNvSpPr/>
          <p:nvPr>
            <p:ph idx="2" type="pic"/>
          </p:nvPr>
        </p:nvSpPr>
        <p:spPr>
          <a:xfrm>
            <a:off x="456763" y="1538411"/>
            <a:ext cx="411601" cy="411601"/>
          </a:xfrm>
          <a:prstGeom prst="rect">
            <a:avLst/>
          </a:prstGeom>
          <a:noFill/>
          <a:ln>
            <a:noFill/>
          </a:ln>
        </p:spPr>
      </p:sp>
      <p:sp>
        <p:nvSpPr>
          <p:cNvPr id="41" name="Google Shape;41;p6"/>
          <p:cNvSpPr/>
          <p:nvPr>
            <p:ph idx="3" type="pic"/>
          </p:nvPr>
        </p:nvSpPr>
        <p:spPr>
          <a:xfrm>
            <a:off x="456763" y="3125316"/>
            <a:ext cx="411601" cy="411601"/>
          </a:xfrm>
          <a:prstGeom prst="rect">
            <a:avLst/>
          </a:prstGeom>
          <a:noFill/>
          <a:ln>
            <a:noFill/>
          </a:ln>
        </p:spPr>
      </p:sp>
      <p:sp>
        <p:nvSpPr>
          <p:cNvPr id="42" name="Google Shape;42;p6"/>
          <p:cNvSpPr/>
          <p:nvPr>
            <p:ph idx="4" type="pic"/>
          </p:nvPr>
        </p:nvSpPr>
        <p:spPr>
          <a:xfrm>
            <a:off x="6125824" y="1538411"/>
            <a:ext cx="411601" cy="411601"/>
          </a:xfrm>
          <a:prstGeom prst="rect">
            <a:avLst/>
          </a:prstGeom>
          <a:noFill/>
          <a:ln>
            <a:noFill/>
          </a:ln>
        </p:spPr>
      </p:sp>
      <p:sp>
        <p:nvSpPr>
          <p:cNvPr id="43" name="Google Shape;43;p6"/>
          <p:cNvSpPr/>
          <p:nvPr>
            <p:ph idx="5" type="pic"/>
          </p:nvPr>
        </p:nvSpPr>
        <p:spPr>
          <a:xfrm>
            <a:off x="6125824" y="3125316"/>
            <a:ext cx="411601" cy="411601"/>
          </a:xfrm>
          <a:prstGeom prst="rect">
            <a:avLst/>
          </a:prstGeom>
          <a:noFill/>
          <a:ln>
            <a:noFill/>
          </a:ln>
        </p:spPr>
      </p:sp>
      <p:sp>
        <p:nvSpPr>
          <p:cNvPr id="44" name="Google Shape;44;p6"/>
          <p:cNvSpPr/>
          <p:nvPr>
            <p:ph idx="6" type="pic"/>
          </p:nvPr>
        </p:nvSpPr>
        <p:spPr>
          <a:xfrm>
            <a:off x="3305030" y="1538411"/>
            <a:ext cx="411601" cy="411601"/>
          </a:xfrm>
          <a:prstGeom prst="rect">
            <a:avLst/>
          </a:prstGeom>
          <a:noFill/>
          <a:ln>
            <a:noFill/>
          </a:ln>
        </p:spPr>
      </p:sp>
      <p:sp>
        <p:nvSpPr>
          <p:cNvPr id="45" name="Google Shape;45;p6"/>
          <p:cNvSpPr/>
          <p:nvPr>
            <p:ph idx="7" type="pic"/>
          </p:nvPr>
        </p:nvSpPr>
        <p:spPr>
          <a:xfrm>
            <a:off x="3305030" y="3125316"/>
            <a:ext cx="411601" cy="411601"/>
          </a:xfrm>
          <a:prstGeom prst="rect">
            <a:avLst/>
          </a:prstGeom>
          <a:noFill/>
          <a:ln>
            <a:noFill/>
          </a:ln>
        </p:spPr>
      </p:sp>
      <p:pic>
        <p:nvPicPr>
          <p:cNvPr descr="Google Shape;622;p74" id="46" name="Google Shape;46;p6"/>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47" name="Google Shape;47;p6"/>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4" showMasterSp="0">
  <p:cSld name="ONE_COLUMN_TEXT_4">
    <p:bg>
      <p:bgPr>
        <a:solidFill>
          <a:srgbClr val="160F26"/>
        </a:solidFill>
      </p:bgPr>
    </p:bg>
    <p:spTree>
      <p:nvGrpSpPr>
        <p:cNvPr id="333" name="Shape 333"/>
        <p:cNvGrpSpPr/>
        <p:nvPr/>
      </p:nvGrpSpPr>
      <p:grpSpPr>
        <a:xfrm>
          <a:off x="0" y="0"/>
          <a:ext cx="0" cy="0"/>
          <a:chOff x="0" y="0"/>
          <a:chExt cx="0" cy="0"/>
        </a:xfrm>
      </p:grpSpPr>
      <p:sp>
        <p:nvSpPr>
          <p:cNvPr id="334" name="Google Shape;334;p51"/>
          <p:cNvSpPr/>
          <p:nvPr>
            <p:ph idx="2" type="pic"/>
          </p:nvPr>
        </p:nvSpPr>
        <p:spPr>
          <a:xfrm>
            <a:off x="457374" y="457200"/>
            <a:ext cx="3977701" cy="4229100"/>
          </a:xfrm>
          <a:prstGeom prst="rect">
            <a:avLst/>
          </a:prstGeom>
          <a:noFill/>
          <a:ln>
            <a:noFill/>
          </a:ln>
        </p:spPr>
      </p:sp>
      <p:sp>
        <p:nvSpPr>
          <p:cNvPr id="335" name="Google Shape;335;p51"/>
          <p:cNvSpPr txBox="1"/>
          <p:nvPr>
            <p:ph type="title"/>
          </p:nvPr>
        </p:nvSpPr>
        <p:spPr>
          <a:xfrm>
            <a:off x="4709050" y="398249"/>
            <a:ext cx="3977701" cy="307801"/>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2100"/>
              <a:buFont typeface="Inter"/>
              <a:buNone/>
              <a:defRPr sz="21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336" name="Google Shape;336;p51"/>
          <p:cNvSpPr txBox="1"/>
          <p:nvPr>
            <p:ph idx="1" type="body"/>
          </p:nvPr>
        </p:nvSpPr>
        <p:spPr>
          <a:xfrm>
            <a:off x="4709050" y="778671"/>
            <a:ext cx="3977701"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337" name="Google Shape;337;p51"/>
          <p:cNvSpPr txBox="1"/>
          <p:nvPr>
            <p:ph idx="3" type="body"/>
          </p:nvPr>
        </p:nvSpPr>
        <p:spPr>
          <a:xfrm>
            <a:off x="4708900" y="1463050"/>
            <a:ext cx="3978000" cy="3223201"/>
          </a:xfrm>
          <a:prstGeom prst="rect">
            <a:avLst/>
          </a:prstGeom>
          <a:noFill/>
          <a:ln>
            <a:noFill/>
          </a:ln>
        </p:spPr>
        <p:txBody>
          <a:bodyPr anchorCtr="0" anchor="t" bIns="0" lIns="0" spcFirstLastPara="1" rIns="0" wrap="square" tIns="0">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290;p44" id="338" name="Google Shape;338;p51"/>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339" name="Google Shape;339;p51"/>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3" showMasterSp="0">
  <p:cSld name="ONE_COLUMN_TEXT_3">
    <p:bg>
      <p:bgPr>
        <a:solidFill>
          <a:srgbClr val="FFFFFF"/>
        </a:solidFill>
      </p:bgPr>
    </p:bg>
    <p:spTree>
      <p:nvGrpSpPr>
        <p:cNvPr id="340" name="Shape 340"/>
        <p:cNvGrpSpPr/>
        <p:nvPr/>
      </p:nvGrpSpPr>
      <p:grpSpPr>
        <a:xfrm>
          <a:off x="0" y="0"/>
          <a:ext cx="0" cy="0"/>
          <a:chOff x="0" y="0"/>
          <a:chExt cx="0" cy="0"/>
        </a:xfrm>
      </p:grpSpPr>
      <p:sp>
        <p:nvSpPr>
          <p:cNvPr id="341" name="Google Shape;341;p52"/>
          <p:cNvSpPr/>
          <p:nvPr>
            <p:ph idx="2" type="pic"/>
          </p:nvPr>
        </p:nvSpPr>
        <p:spPr>
          <a:xfrm>
            <a:off x="4709050" y="457200"/>
            <a:ext cx="3977701" cy="4229100"/>
          </a:xfrm>
          <a:prstGeom prst="rect">
            <a:avLst/>
          </a:prstGeom>
          <a:noFill/>
          <a:ln>
            <a:noFill/>
          </a:ln>
        </p:spPr>
      </p:sp>
      <p:sp>
        <p:nvSpPr>
          <p:cNvPr id="342" name="Google Shape;342;p52"/>
          <p:cNvSpPr txBox="1"/>
          <p:nvPr>
            <p:ph type="title"/>
          </p:nvPr>
        </p:nvSpPr>
        <p:spPr>
          <a:xfrm>
            <a:off x="457374" y="398249"/>
            <a:ext cx="3977701" cy="307801"/>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1"/>
              </a:buClr>
              <a:buSzPts val="2100"/>
              <a:buFont typeface="Inter"/>
              <a:buNone/>
              <a:defRPr sz="2100">
                <a:solidFill>
                  <a:schemeClr val="accent1"/>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343" name="Google Shape;343;p52"/>
          <p:cNvSpPr txBox="1"/>
          <p:nvPr>
            <p:ph idx="1" type="body"/>
          </p:nvPr>
        </p:nvSpPr>
        <p:spPr>
          <a:xfrm>
            <a:off x="457374" y="778671"/>
            <a:ext cx="3977701"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344" name="Google Shape;344;p52"/>
          <p:cNvSpPr txBox="1"/>
          <p:nvPr>
            <p:ph idx="3" type="body"/>
          </p:nvPr>
        </p:nvSpPr>
        <p:spPr>
          <a:xfrm>
            <a:off x="457200" y="1463050"/>
            <a:ext cx="3978000" cy="3223201"/>
          </a:xfrm>
          <a:prstGeom prst="rect">
            <a:avLst/>
          </a:prstGeom>
          <a:noFill/>
          <a:ln>
            <a:noFill/>
          </a:ln>
        </p:spPr>
        <p:txBody>
          <a:bodyPr anchorCtr="0" anchor="t" bIns="0" lIns="0" spcFirstLastPara="1" rIns="0" wrap="square" tIns="0">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296;p45" id="345" name="Google Shape;345;p52"/>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346" name="Google Shape;346;p52"/>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2" showMasterSp="0">
  <p:cSld name="ONE_COLUMN_TEXT_2">
    <p:bg>
      <p:bgPr>
        <a:solidFill>
          <a:srgbClr val="FFFFFF"/>
        </a:solidFill>
      </p:bgPr>
    </p:bg>
    <p:spTree>
      <p:nvGrpSpPr>
        <p:cNvPr id="347" name="Shape 347"/>
        <p:cNvGrpSpPr/>
        <p:nvPr/>
      </p:nvGrpSpPr>
      <p:grpSpPr>
        <a:xfrm>
          <a:off x="0" y="0"/>
          <a:ext cx="0" cy="0"/>
          <a:chOff x="0" y="0"/>
          <a:chExt cx="0" cy="0"/>
        </a:xfrm>
      </p:grpSpPr>
      <p:sp>
        <p:nvSpPr>
          <p:cNvPr id="348" name="Google Shape;348;p53"/>
          <p:cNvSpPr/>
          <p:nvPr>
            <p:ph idx="2" type="pic"/>
          </p:nvPr>
        </p:nvSpPr>
        <p:spPr>
          <a:xfrm>
            <a:off x="457374" y="1463050"/>
            <a:ext cx="5120401" cy="3223201"/>
          </a:xfrm>
          <a:prstGeom prst="rect">
            <a:avLst/>
          </a:prstGeom>
          <a:noFill/>
          <a:ln>
            <a:noFill/>
          </a:ln>
        </p:spPr>
      </p:sp>
      <p:sp>
        <p:nvSpPr>
          <p:cNvPr id="349" name="Google Shape;349;p53"/>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1"/>
              </a:buClr>
              <a:buSzPts val="2100"/>
              <a:buFont typeface="Inter"/>
              <a:buNone/>
              <a:defRPr sz="2100">
                <a:solidFill>
                  <a:schemeClr val="accent1"/>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350" name="Google Shape;350;p53"/>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351" name="Google Shape;351;p53"/>
          <p:cNvSpPr txBox="1"/>
          <p:nvPr>
            <p:ph idx="3" type="body"/>
          </p:nvPr>
        </p:nvSpPr>
        <p:spPr>
          <a:xfrm>
            <a:off x="5851750" y="1463050"/>
            <a:ext cx="2835001" cy="3223201"/>
          </a:xfrm>
          <a:prstGeom prst="rect">
            <a:avLst/>
          </a:prstGeom>
          <a:noFill/>
          <a:ln>
            <a:noFill/>
          </a:ln>
        </p:spPr>
        <p:txBody>
          <a:bodyPr anchorCtr="0" anchor="t" bIns="0" lIns="0" spcFirstLastPara="1" rIns="0" wrap="square" tIns="0">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308;p47" id="352" name="Google Shape;352;p53"/>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353" name="Google Shape;353;p53"/>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1" showMasterSp="0">
  <p:cSld name="ONE_COLUMN_TEXT_1">
    <p:bg>
      <p:bgPr>
        <a:solidFill>
          <a:srgbClr val="FFFFFF"/>
        </a:solidFill>
      </p:bgPr>
    </p:bg>
    <p:spTree>
      <p:nvGrpSpPr>
        <p:cNvPr id="354" name="Shape 354"/>
        <p:cNvGrpSpPr/>
        <p:nvPr/>
      </p:nvGrpSpPr>
      <p:grpSpPr>
        <a:xfrm>
          <a:off x="0" y="0"/>
          <a:ext cx="0" cy="0"/>
          <a:chOff x="0" y="0"/>
          <a:chExt cx="0" cy="0"/>
        </a:xfrm>
      </p:grpSpPr>
      <p:sp>
        <p:nvSpPr>
          <p:cNvPr id="355" name="Google Shape;355;p54"/>
          <p:cNvSpPr/>
          <p:nvPr>
            <p:ph idx="2" type="pic"/>
          </p:nvPr>
        </p:nvSpPr>
        <p:spPr>
          <a:xfrm>
            <a:off x="457374" y="1463050"/>
            <a:ext cx="8229601" cy="3223201"/>
          </a:xfrm>
          <a:prstGeom prst="rect">
            <a:avLst/>
          </a:prstGeom>
          <a:noFill/>
          <a:ln>
            <a:noFill/>
          </a:ln>
        </p:spPr>
      </p:sp>
      <p:sp>
        <p:nvSpPr>
          <p:cNvPr id="356" name="Google Shape;356;p54"/>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1"/>
              </a:buClr>
              <a:buSzPts val="2100"/>
              <a:buFont typeface="Inter"/>
              <a:buNone/>
              <a:defRPr sz="2100">
                <a:solidFill>
                  <a:schemeClr val="accent1"/>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357" name="Google Shape;357;p54"/>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319;p49" id="358" name="Google Shape;358;p54"/>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359" name="Google Shape;359;p54"/>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1_1" showMasterSp="0">
  <p:cSld name="ONE_COLUMN_TEXT_1_1">
    <p:bg>
      <p:bgPr>
        <a:solidFill>
          <a:srgbClr val="FFFFFF"/>
        </a:solidFill>
      </p:bgPr>
    </p:bg>
    <p:spTree>
      <p:nvGrpSpPr>
        <p:cNvPr id="360" name="Shape 360"/>
        <p:cNvGrpSpPr/>
        <p:nvPr/>
      </p:nvGrpSpPr>
      <p:grpSpPr>
        <a:xfrm>
          <a:off x="0" y="0"/>
          <a:ext cx="0" cy="0"/>
          <a:chOff x="0" y="0"/>
          <a:chExt cx="0" cy="0"/>
        </a:xfrm>
      </p:grpSpPr>
      <p:sp>
        <p:nvSpPr>
          <p:cNvPr id="361" name="Google Shape;361;p55"/>
          <p:cNvSpPr/>
          <p:nvPr>
            <p:ph idx="2" type="pic"/>
          </p:nvPr>
        </p:nvSpPr>
        <p:spPr>
          <a:xfrm>
            <a:off x="0" y="1463050"/>
            <a:ext cx="9144000" cy="3680401"/>
          </a:xfrm>
          <a:prstGeom prst="rect">
            <a:avLst/>
          </a:prstGeom>
          <a:noFill/>
          <a:ln>
            <a:noFill/>
          </a:ln>
        </p:spPr>
      </p:sp>
      <p:sp>
        <p:nvSpPr>
          <p:cNvPr id="362" name="Google Shape;362;p55"/>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1"/>
              </a:buClr>
              <a:buSzPts val="2100"/>
              <a:buFont typeface="Inter"/>
              <a:buNone/>
              <a:defRPr sz="2100">
                <a:solidFill>
                  <a:schemeClr val="accent1"/>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363" name="Google Shape;363;p55"/>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329;p51" id="364" name="Google Shape;364;p55"/>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365" name="Google Shape;365;p55"/>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1_1_1" showMasterSp="0">
  <p:cSld name="ONE_COLUMN_TEXT_1_1_1">
    <p:bg>
      <p:bgPr>
        <a:solidFill>
          <a:srgbClr val="160F26"/>
        </a:solidFill>
      </p:bgPr>
    </p:bg>
    <p:spTree>
      <p:nvGrpSpPr>
        <p:cNvPr id="366" name="Shape 366"/>
        <p:cNvGrpSpPr/>
        <p:nvPr/>
      </p:nvGrpSpPr>
      <p:grpSpPr>
        <a:xfrm>
          <a:off x="0" y="0"/>
          <a:ext cx="0" cy="0"/>
          <a:chOff x="0" y="0"/>
          <a:chExt cx="0" cy="0"/>
        </a:xfrm>
      </p:grpSpPr>
      <p:sp>
        <p:nvSpPr>
          <p:cNvPr id="367" name="Google Shape;367;p56"/>
          <p:cNvSpPr/>
          <p:nvPr>
            <p:ph idx="2" type="pic"/>
          </p:nvPr>
        </p:nvSpPr>
        <p:spPr>
          <a:xfrm>
            <a:off x="0" y="1463050"/>
            <a:ext cx="9144000" cy="3680401"/>
          </a:xfrm>
          <a:prstGeom prst="rect">
            <a:avLst/>
          </a:prstGeom>
          <a:noFill/>
          <a:ln>
            <a:noFill/>
          </a:ln>
        </p:spPr>
      </p:sp>
      <p:sp>
        <p:nvSpPr>
          <p:cNvPr id="368" name="Google Shape;368;p56"/>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2100"/>
              <a:buFont typeface="Inter"/>
              <a:buNone/>
              <a:defRPr sz="21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369" name="Google Shape;369;p56"/>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334;p52" id="370" name="Google Shape;370;p56"/>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371" name="Google Shape;371;p56"/>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_1_1_1" showMasterSp="0">
  <p:cSld name="CAPTION_ONLY_1_1_1">
    <p:bg>
      <p:bgPr>
        <a:solidFill>
          <a:srgbClr val="EAEBEB"/>
        </a:solidFill>
      </p:bgPr>
    </p:bg>
    <p:spTree>
      <p:nvGrpSpPr>
        <p:cNvPr id="372" name="Shape 372"/>
        <p:cNvGrpSpPr/>
        <p:nvPr/>
      </p:nvGrpSpPr>
      <p:grpSpPr>
        <a:xfrm>
          <a:off x="0" y="0"/>
          <a:ext cx="0" cy="0"/>
          <a:chOff x="0" y="0"/>
          <a:chExt cx="0" cy="0"/>
        </a:xfrm>
      </p:grpSpPr>
      <p:sp>
        <p:nvSpPr>
          <p:cNvPr id="373" name="Google Shape;373;p57"/>
          <p:cNvSpPr txBox="1"/>
          <p:nvPr>
            <p:ph type="title"/>
          </p:nvPr>
        </p:nvSpPr>
        <p:spPr>
          <a:xfrm>
            <a:off x="3017649" y="2474499"/>
            <a:ext cx="4846201" cy="662701"/>
          </a:xfrm>
          <a:prstGeom prst="rect">
            <a:avLst/>
          </a:prstGeom>
          <a:noFill/>
          <a:ln>
            <a:noFill/>
          </a:ln>
        </p:spPr>
        <p:txBody>
          <a:bodyPr anchorCtr="0" anchor="t" bIns="0" lIns="0" spcFirstLastPara="1" rIns="0" wrap="square" tIns="0">
            <a:normAutofit/>
          </a:bodyPr>
          <a:lstStyle>
            <a:lvl1pPr lvl="0" algn="r">
              <a:lnSpc>
                <a:spcPct val="120000"/>
              </a:lnSpc>
              <a:spcBef>
                <a:spcPts val="0"/>
              </a:spcBef>
              <a:spcAft>
                <a:spcPts val="0"/>
              </a:spcAft>
              <a:buClr>
                <a:srgbClr val="0DC09D"/>
              </a:buClr>
              <a:buSzPts val="1800"/>
              <a:buFont typeface="Inter"/>
              <a:buNone/>
              <a:defRPr sz="1800">
                <a:solidFill>
                  <a:srgbClr val="0DC09D"/>
                </a:solidFill>
                <a:latin typeface="Inter"/>
                <a:ea typeface="Inter"/>
                <a:cs typeface="Inter"/>
                <a:sym typeface="Inter"/>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374" name="Google Shape;374;p57"/>
          <p:cNvSpPr txBox="1"/>
          <p:nvPr>
            <p:ph idx="1" type="body"/>
          </p:nvPr>
        </p:nvSpPr>
        <p:spPr>
          <a:xfrm>
            <a:off x="2308999" y="839000"/>
            <a:ext cx="5554802" cy="1447201"/>
          </a:xfrm>
          <a:prstGeom prst="rect">
            <a:avLst/>
          </a:prstGeom>
          <a:noFill/>
          <a:ln>
            <a:noFill/>
          </a:ln>
        </p:spPr>
        <p:txBody>
          <a:bodyPr anchorCtr="0" anchor="b" bIns="0" lIns="0" spcFirstLastPara="1" rIns="0" wrap="square" tIns="0">
            <a:normAutofit/>
          </a:bodyPr>
          <a:lstStyle>
            <a:lvl1pPr indent="-228600" lvl="0" marL="457200" algn="r">
              <a:lnSpc>
                <a:spcPct val="120000"/>
              </a:lnSpc>
              <a:spcBef>
                <a:spcPts val="0"/>
              </a:spcBef>
              <a:spcAft>
                <a:spcPts val="0"/>
              </a:spcAft>
              <a:buClr>
                <a:srgbClr val="160F26"/>
              </a:buClr>
              <a:buSzPts val="2400"/>
              <a:buFont typeface="Inter Light"/>
              <a:buNone/>
              <a:defRPr sz="2400">
                <a:solidFill>
                  <a:srgbClr val="160F26"/>
                </a:solidFill>
              </a:defRPr>
            </a:lvl1pPr>
            <a:lvl2pPr indent="-228600" lvl="1" marL="914400" algn="r">
              <a:lnSpc>
                <a:spcPct val="120000"/>
              </a:lnSpc>
              <a:spcBef>
                <a:spcPts val="0"/>
              </a:spcBef>
              <a:spcAft>
                <a:spcPts val="0"/>
              </a:spcAft>
              <a:buClr>
                <a:srgbClr val="160F26"/>
              </a:buClr>
              <a:buSzPts val="2400"/>
              <a:buFont typeface="Inter Light"/>
              <a:buNone/>
              <a:defRPr sz="2400">
                <a:solidFill>
                  <a:srgbClr val="160F26"/>
                </a:solidFill>
              </a:defRPr>
            </a:lvl2pPr>
            <a:lvl3pPr indent="-228600" lvl="2" marL="1371600" algn="r">
              <a:lnSpc>
                <a:spcPct val="120000"/>
              </a:lnSpc>
              <a:spcBef>
                <a:spcPts val="0"/>
              </a:spcBef>
              <a:spcAft>
                <a:spcPts val="0"/>
              </a:spcAft>
              <a:buClr>
                <a:srgbClr val="160F26"/>
              </a:buClr>
              <a:buSzPts val="2400"/>
              <a:buFont typeface="Inter Light"/>
              <a:buNone/>
              <a:defRPr sz="2400">
                <a:solidFill>
                  <a:srgbClr val="160F26"/>
                </a:solidFill>
              </a:defRPr>
            </a:lvl3pPr>
            <a:lvl4pPr indent="-228600" lvl="3" marL="1828800" algn="r">
              <a:lnSpc>
                <a:spcPct val="120000"/>
              </a:lnSpc>
              <a:spcBef>
                <a:spcPts val="0"/>
              </a:spcBef>
              <a:spcAft>
                <a:spcPts val="0"/>
              </a:spcAft>
              <a:buClr>
                <a:srgbClr val="160F26"/>
              </a:buClr>
              <a:buSzPts val="2400"/>
              <a:buFont typeface="Inter Light"/>
              <a:buNone/>
              <a:defRPr sz="2400">
                <a:solidFill>
                  <a:srgbClr val="160F26"/>
                </a:solidFill>
              </a:defRPr>
            </a:lvl4pPr>
            <a:lvl5pPr indent="-228600" lvl="4" marL="2286000" algn="r">
              <a:lnSpc>
                <a:spcPct val="120000"/>
              </a:lnSpc>
              <a:spcBef>
                <a:spcPts val="0"/>
              </a:spcBef>
              <a:spcAft>
                <a:spcPts val="0"/>
              </a:spcAft>
              <a:buClr>
                <a:srgbClr val="160F26"/>
              </a:buClr>
              <a:buSzPts val="2400"/>
              <a:buFont typeface="Inter Light"/>
              <a:buNone/>
              <a:defRPr sz="2400">
                <a:solidFill>
                  <a:srgbClr val="160F26"/>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338;p53" id="375" name="Google Shape;375;p57"/>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376" name="Google Shape;376;p57"/>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_ONLY_1_1_1_1" showMasterSp="0">
  <p:cSld name="CAPTION_ONLY_1_1_1_1">
    <p:bg>
      <p:bgPr>
        <a:solidFill>
          <a:srgbClr val="160F26"/>
        </a:solidFill>
      </p:bgPr>
    </p:bg>
    <p:spTree>
      <p:nvGrpSpPr>
        <p:cNvPr id="377" name="Shape 377"/>
        <p:cNvGrpSpPr/>
        <p:nvPr/>
      </p:nvGrpSpPr>
      <p:grpSpPr>
        <a:xfrm>
          <a:off x="0" y="0"/>
          <a:ext cx="0" cy="0"/>
          <a:chOff x="0" y="0"/>
          <a:chExt cx="0" cy="0"/>
        </a:xfrm>
      </p:grpSpPr>
      <p:sp>
        <p:nvSpPr>
          <p:cNvPr id="378" name="Google Shape;378;p58"/>
          <p:cNvSpPr txBox="1"/>
          <p:nvPr>
            <p:ph type="title"/>
          </p:nvPr>
        </p:nvSpPr>
        <p:spPr>
          <a:xfrm>
            <a:off x="3017649" y="2474499"/>
            <a:ext cx="4846201" cy="662701"/>
          </a:xfrm>
          <a:prstGeom prst="rect">
            <a:avLst/>
          </a:prstGeom>
          <a:noFill/>
          <a:ln>
            <a:noFill/>
          </a:ln>
        </p:spPr>
        <p:txBody>
          <a:bodyPr anchorCtr="0" anchor="t" bIns="0" lIns="0" spcFirstLastPara="1" rIns="0" wrap="square" tIns="0">
            <a:normAutofit/>
          </a:bodyPr>
          <a:lstStyle>
            <a:lvl1pPr lvl="0" algn="r">
              <a:lnSpc>
                <a:spcPct val="120000"/>
              </a:lnSpc>
              <a:spcBef>
                <a:spcPts val="0"/>
              </a:spcBef>
              <a:spcAft>
                <a:spcPts val="0"/>
              </a:spcAft>
              <a:buClr>
                <a:srgbClr val="0DC09D"/>
              </a:buClr>
              <a:buSzPts val="1800"/>
              <a:buFont typeface="Inter"/>
              <a:buNone/>
              <a:defRPr sz="1800">
                <a:solidFill>
                  <a:srgbClr val="0DC09D"/>
                </a:solidFill>
                <a:latin typeface="Inter"/>
                <a:ea typeface="Inter"/>
                <a:cs typeface="Inter"/>
                <a:sym typeface="Inter"/>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379" name="Google Shape;379;p58"/>
          <p:cNvSpPr txBox="1"/>
          <p:nvPr>
            <p:ph idx="1" type="body"/>
          </p:nvPr>
        </p:nvSpPr>
        <p:spPr>
          <a:xfrm>
            <a:off x="2308999" y="839000"/>
            <a:ext cx="5554802" cy="1447201"/>
          </a:xfrm>
          <a:prstGeom prst="rect">
            <a:avLst/>
          </a:prstGeom>
          <a:noFill/>
          <a:ln>
            <a:noFill/>
          </a:ln>
        </p:spPr>
        <p:txBody>
          <a:bodyPr anchorCtr="0" anchor="b" bIns="0" lIns="0" spcFirstLastPara="1" rIns="0" wrap="square" tIns="0">
            <a:normAutofit/>
          </a:bodyPr>
          <a:lstStyle>
            <a:lvl1pPr indent="-228600" lvl="0" marL="457200" algn="r">
              <a:lnSpc>
                <a:spcPct val="120000"/>
              </a:lnSpc>
              <a:spcBef>
                <a:spcPts val="0"/>
              </a:spcBef>
              <a:spcAft>
                <a:spcPts val="0"/>
              </a:spcAft>
              <a:buClr>
                <a:srgbClr val="FFFFFF"/>
              </a:buClr>
              <a:buSzPts val="2400"/>
              <a:buFont typeface="Inter Light"/>
              <a:buNone/>
              <a:defRPr sz="2400">
                <a:solidFill>
                  <a:srgbClr val="FFFFFF"/>
                </a:solidFill>
              </a:defRPr>
            </a:lvl1pPr>
            <a:lvl2pPr indent="-228600" lvl="1" marL="914400" algn="r">
              <a:lnSpc>
                <a:spcPct val="120000"/>
              </a:lnSpc>
              <a:spcBef>
                <a:spcPts val="0"/>
              </a:spcBef>
              <a:spcAft>
                <a:spcPts val="0"/>
              </a:spcAft>
              <a:buClr>
                <a:srgbClr val="FFFFFF"/>
              </a:buClr>
              <a:buSzPts val="2400"/>
              <a:buFont typeface="Inter Light"/>
              <a:buNone/>
              <a:defRPr sz="2400">
                <a:solidFill>
                  <a:srgbClr val="FFFFFF"/>
                </a:solidFill>
              </a:defRPr>
            </a:lvl2pPr>
            <a:lvl3pPr indent="-228600" lvl="2" marL="1371600" algn="r">
              <a:lnSpc>
                <a:spcPct val="120000"/>
              </a:lnSpc>
              <a:spcBef>
                <a:spcPts val="0"/>
              </a:spcBef>
              <a:spcAft>
                <a:spcPts val="0"/>
              </a:spcAft>
              <a:buClr>
                <a:srgbClr val="FFFFFF"/>
              </a:buClr>
              <a:buSzPts val="2400"/>
              <a:buFont typeface="Inter Light"/>
              <a:buNone/>
              <a:defRPr sz="2400">
                <a:solidFill>
                  <a:srgbClr val="FFFFFF"/>
                </a:solidFill>
              </a:defRPr>
            </a:lvl3pPr>
            <a:lvl4pPr indent="-228600" lvl="3" marL="1828800" algn="r">
              <a:lnSpc>
                <a:spcPct val="120000"/>
              </a:lnSpc>
              <a:spcBef>
                <a:spcPts val="0"/>
              </a:spcBef>
              <a:spcAft>
                <a:spcPts val="0"/>
              </a:spcAft>
              <a:buClr>
                <a:srgbClr val="FFFFFF"/>
              </a:buClr>
              <a:buSzPts val="2400"/>
              <a:buFont typeface="Inter Light"/>
              <a:buNone/>
              <a:defRPr sz="2400">
                <a:solidFill>
                  <a:srgbClr val="FFFFFF"/>
                </a:solidFill>
              </a:defRPr>
            </a:lvl4pPr>
            <a:lvl5pPr indent="-228600" lvl="4" marL="2286000" algn="r">
              <a:lnSpc>
                <a:spcPct val="120000"/>
              </a:lnSpc>
              <a:spcBef>
                <a:spcPts val="0"/>
              </a:spcBef>
              <a:spcAft>
                <a:spcPts val="0"/>
              </a:spcAft>
              <a:buClr>
                <a:srgbClr val="FFFFFF"/>
              </a:buClr>
              <a:buSzPts val="2400"/>
              <a:buFont typeface="Inter Light"/>
              <a:buNone/>
              <a:defRPr sz="2400">
                <a:solidFill>
                  <a:srgbClr val="FFFFFF"/>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342;p54" id="380" name="Google Shape;380;p58"/>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381" name="Google Shape;381;p58"/>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1_1" showMasterSp="0">
  <p:cSld name="TITLE_AND_TWO_COLUMNS_1_1">
    <p:bg>
      <p:bgPr>
        <a:solidFill>
          <a:srgbClr val="FFFFFF"/>
        </a:solidFill>
      </p:bgPr>
    </p:bg>
    <p:spTree>
      <p:nvGrpSpPr>
        <p:cNvPr id="382" name="Shape 382"/>
        <p:cNvGrpSpPr/>
        <p:nvPr/>
      </p:nvGrpSpPr>
      <p:grpSpPr>
        <a:xfrm>
          <a:off x="0" y="0"/>
          <a:ext cx="0" cy="0"/>
          <a:chOff x="0" y="0"/>
          <a:chExt cx="0" cy="0"/>
        </a:xfrm>
      </p:grpSpPr>
      <p:sp>
        <p:nvSpPr>
          <p:cNvPr id="383" name="Google Shape;383;p59"/>
          <p:cNvSpPr txBox="1"/>
          <p:nvPr>
            <p:ph type="title"/>
          </p:nvPr>
        </p:nvSpPr>
        <p:spPr>
          <a:xfrm>
            <a:off x="1280223" y="1700995"/>
            <a:ext cx="2835001" cy="356401"/>
          </a:xfrm>
          <a:prstGeom prst="rect">
            <a:avLst/>
          </a:prstGeom>
          <a:noFill/>
          <a:ln>
            <a:noFill/>
          </a:ln>
        </p:spPr>
        <p:txBody>
          <a:bodyPr anchorCtr="0" anchor="b" bIns="0" lIns="0" spcFirstLastPara="1" rIns="0" wrap="square" tIns="0">
            <a:normAutofit/>
          </a:bodyPr>
          <a:lstStyle>
            <a:lvl1pPr lvl="0" algn="l">
              <a:lnSpc>
                <a:spcPct val="115000"/>
              </a:lnSpc>
              <a:spcBef>
                <a:spcPts val="0"/>
              </a:spcBef>
              <a:spcAft>
                <a:spcPts val="0"/>
              </a:spcAft>
              <a:buClr>
                <a:srgbClr val="160F26"/>
              </a:buClr>
              <a:buSzPts val="1800"/>
              <a:buFont typeface="Inter"/>
              <a:buNone/>
              <a:defRPr sz="1800"/>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384" name="Google Shape;384;p59"/>
          <p:cNvSpPr txBox="1"/>
          <p:nvPr>
            <p:ph idx="1" type="body"/>
          </p:nvPr>
        </p:nvSpPr>
        <p:spPr>
          <a:xfrm>
            <a:off x="1280148" y="2215020"/>
            <a:ext cx="2835002" cy="805502"/>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0"/>
              </a:spcBef>
              <a:spcAft>
                <a:spcPts val="0"/>
              </a:spcAft>
              <a:buClr>
                <a:schemeClr val="accent2"/>
              </a:buClr>
              <a:buSzPts val="1200"/>
              <a:buFont typeface="Inter Light"/>
              <a:buNone/>
              <a:defRPr sz="1200"/>
            </a:lvl1pPr>
            <a:lvl2pPr indent="-228600" lvl="1" marL="914400" algn="l">
              <a:lnSpc>
                <a:spcPct val="120000"/>
              </a:lnSpc>
              <a:spcBef>
                <a:spcPts val="0"/>
              </a:spcBef>
              <a:spcAft>
                <a:spcPts val="0"/>
              </a:spcAft>
              <a:buClr>
                <a:schemeClr val="accent2"/>
              </a:buClr>
              <a:buSzPts val="1200"/>
              <a:buFont typeface="Inter Light"/>
              <a:buNone/>
              <a:defRPr sz="1200"/>
            </a:lvl2pPr>
            <a:lvl3pPr indent="-228600" lvl="2" marL="1371600" algn="l">
              <a:lnSpc>
                <a:spcPct val="120000"/>
              </a:lnSpc>
              <a:spcBef>
                <a:spcPts val="0"/>
              </a:spcBef>
              <a:spcAft>
                <a:spcPts val="0"/>
              </a:spcAft>
              <a:buClr>
                <a:schemeClr val="accent2"/>
              </a:buClr>
              <a:buSzPts val="1200"/>
              <a:buFont typeface="Inter Light"/>
              <a:buNone/>
              <a:defRPr sz="1200"/>
            </a:lvl3pPr>
            <a:lvl4pPr indent="-228600" lvl="3" marL="1828800" algn="l">
              <a:lnSpc>
                <a:spcPct val="120000"/>
              </a:lnSpc>
              <a:spcBef>
                <a:spcPts val="0"/>
              </a:spcBef>
              <a:spcAft>
                <a:spcPts val="0"/>
              </a:spcAft>
              <a:buClr>
                <a:schemeClr val="accent2"/>
              </a:buClr>
              <a:buSzPts val="1200"/>
              <a:buFont typeface="Inter Light"/>
              <a:buNone/>
              <a:defRPr sz="1200"/>
            </a:lvl4pPr>
            <a:lvl5pPr indent="-228600" lvl="4" marL="2286000" algn="l">
              <a:lnSpc>
                <a:spcPct val="120000"/>
              </a:lnSpc>
              <a:spcBef>
                <a:spcPts val="0"/>
              </a:spcBef>
              <a:spcAft>
                <a:spcPts val="0"/>
              </a:spcAft>
              <a:buClr>
                <a:schemeClr val="accent2"/>
              </a:buClr>
              <a:buSzPts val="1200"/>
              <a:buFont typeface="Inter Light"/>
              <a:buNone/>
              <a:defRPr sz="1200"/>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350;p55" id="385" name="Google Shape;385;p59"/>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386" name="Google Shape;386;p59"/>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1_1_2" showMasterSp="0">
  <p:cSld name="TITLE_AND_TWO_COLUMNS_1_1_2">
    <p:bg>
      <p:bgPr>
        <a:solidFill>
          <a:srgbClr val="160F26"/>
        </a:solidFill>
      </p:bgPr>
    </p:bg>
    <p:spTree>
      <p:nvGrpSpPr>
        <p:cNvPr id="387" name="Shape 387"/>
        <p:cNvGrpSpPr/>
        <p:nvPr/>
      </p:nvGrpSpPr>
      <p:grpSpPr>
        <a:xfrm>
          <a:off x="0" y="0"/>
          <a:ext cx="0" cy="0"/>
          <a:chOff x="0" y="0"/>
          <a:chExt cx="0" cy="0"/>
        </a:xfrm>
      </p:grpSpPr>
      <p:sp>
        <p:nvSpPr>
          <p:cNvPr id="388" name="Google Shape;388;p60"/>
          <p:cNvSpPr txBox="1"/>
          <p:nvPr>
            <p:ph type="title"/>
          </p:nvPr>
        </p:nvSpPr>
        <p:spPr>
          <a:xfrm>
            <a:off x="1280223" y="1700995"/>
            <a:ext cx="2835001" cy="356401"/>
          </a:xfrm>
          <a:prstGeom prst="rect">
            <a:avLst/>
          </a:prstGeom>
          <a:noFill/>
          <a:ln>
            <a:noFill/>
          </a:ln>
        </p:spPr>
        <p:txBody>
          <a:bodyPr anchorCtr="0" anchor="b" bIns="0" lIns="0" spcFirstLastPara="1" rIns="0" wrap="square" tIns="0">
            <a:normAutofit/>
          </a:bodyPr>
          <a:lstStyle>
            <a:lvl1pPr lvl="0" algn="l">
              <a:lnSpc>
                <a:spcPct val="115000"/>
              </a:lnSpc>
              <a:spcBef>
                <a:spcPts val="0"/>
              </a:spcBef>
              <a:spcAft>
                <a:spcPts val="0"/>
              </a:spcAft>
              <a:buClr>
                <a:srgbClr val="FFFFFF"/>
              </a:buClr>
              <a:buSzPts val="1800"/>
              <a:buFont typeface="Inter"/>
              <a:buNone/>
              <a:defRPr sz="18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389" name="Google Shape;389;p60"/>
          <p:cNvSpPr txBox="1"/>
          <p:nvPr>
            <p:ph idx="1" type="body"/>
          </p:nvPr>
        </p:nvSpPr>
        <p:spPr>
          <a:xfrm>
            <a:off x="1280148" y="2215020"/>
            <a:ext cx="2835002" cy="805502"/>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0"/>
              </a:spcBef>
              <a:spcAft>
                <a:spcPts val="0"/>
              </a:spcAft>
              <a:buClr>
                <a:srgbClr val="FFFFFF"/>
              </a:buClr>
              <a:buSzPts val="1200"/>
              <a:buFont typeface="Inter Light"/>
              <a:buNone/>
              <a:defRPr sz="1200">
                <a:solidFill>
                  <a:srgbClr val="FFFFFF"/>
                </a:solidFill>
              </a:defRPr>
            </a:lvl1pPr>
            <a:lvl2pPr indent="-228600" lvl="1" marL="914400" algn="l">
              <a:lnSpc>
                <a:spcPct val="120000"/>
              </a:lnSpc>
              <a:spcBef>
                <a:spcPts val="0"/>
              </a:spcBef>
              <a:spcAft>
                <a:spcPts val="0"/>
              </a:spcAft>
              <a:buClr>
                <a:srgbClr val="FFFFFF"/>
              </a:buClr>
              <a:buSzPts val="1200"/>
              <a:buFont typeface="Inter Light"/>
              <a:buNone/>
              <a:defRPr sz="1200">
                <a:solidFill>
                  <a:srgbClr val="FFFFFF"/>
                </a:solidFill>
              </a:defRPr>
            </a:lvl2pPr>
            <a:lvl3pPr indent="-228600" lvl="2" marL="1371600" algn="l">
              <a:lnSpc>
                <a:spcPct val="120000"/>
              </a:lnSpc>
              <a:spcBef>
                <a:spcPts val="0"/>
              </a:spcBef>
              <a:spcAft>
                <a:spcPts val="0"/>
              </a:spcAft>
              <a:buClr>
                <a:srgbClr val="FFFFFF"/>
              </a:buClr>
              <a:buSzPts val="1200"/>
              <a:buFont typeface="Inter Light"/>
              <a:buNone/>
              <a:defRPr sz="1200">
                <a:solidFill>
                  <a:srgbClr val="FFFFFF"/>
                </a:solidFill>
              </a:defRPr>
            </a:lvl3pPr>
            <a:lvl4pPr indent="-228600" lvl="3" marL="1828800" algn="l">
              <a:lnSpc>
                <a:spcPct val="120000"/>
              </a:lnSpc>
              <a:spcBef>
                <a:spcPts val="0"/>
              </a:spcBef>
              <a:spcAft>
                <a:spcPts val="0"/>
              </a:spcAft>
              <a:buClr>
                <a:srgbClr val="FFFFFF"/>
              </a:buClr>
              <a:buSzPts val="1200"/>
              <a:buFont typeface="Inter Light"/>
              <a:buNone/>
              <a:defRPr sz="1200">
                <a:solidFill>
                  <a:srgbClr val="FFFFFF"/>
                </a:solidFill>
              </a:defRPr>
            </a:lvl4pPr>
            <a:lvl5pPr indent="-228600" lvl="4" marL="2286000" algn="l">
              <a:lnSpc>
                <a:spcPct val="120000"/>
              </a:lnSpc>
              <a:spcBef>
                <a:spcPts val="0"/>
              </a:spcBef>
              <a:spcAft>
                <a:spcPts val="0"/>
              </a:spcAft>
              <a:buClr>
                <a:srgbClr val="FFFFFF"/>
              </a:buClr>
              <a:buSzPts val="1200"/>
              <a:buFont typeface="Inter Light"/>
              <a:buNone/>
              <a:defRPr sz="1200">
                <a:solidFill>
                  <a:srgbClr val="FFFFFF"/>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358;p56" id="390" name="Google Shape;390;p60"/>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391" name="Google Shape;391;p60"/>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_COLUMN_TEXT_3_1" showMasterSp="0">
  <p:cSld name="ONE_COLUMN_TEXT_3_1">
    <p:bg>
      <p:bgPr>
        <a:solidFill>
          <a:srgbClr val="160F26"/>
        </a:solidFill>
      </p:bgPr>
    </p:bg>
    <p:spTree>
      <p:nvGrpSpPr>
        <p:cNvPr id="48" name="Shape 48"/>
        <p:cNvGrpSpPr/>
        <p:nvPr/>
      </p:nvGrpSpPr>
      <p:grpSpPr>
        <a:xfrm>
          <a:off x="0" y="0"/>
          <a:ext cx="0" cy="0"/>
          <a:chOff x="0" y="0"/>
          <a:chExt cx="0" cy="0"/>
        </a:xfrm>
      </p:grpSpPr>
      <p:sp>
        <p:nvSpPr>
          <p:cNvPr id="49" name="Google Shape;49;p7"/>
          <p:cNvSpPr/>
          <p:nvPr>
            <p:ph idx="2" type="pic"/>
          </p:nvPr>
        </p:nvSpPr>
        <p:spPr>
          <a:xfrm>
            <a:off x="4709050" y="457200"/>
            <a:ext cx="3977701" cy="4229100"/>
          </a:xfrm>
          <a:prstGeom prst="rect">
            <a:avLst/>
          </a:prstGeom>
          <a:noFill/>
          <a:ln>
            <a:noFill/>
          </a:ln>
        </p:spPr>
      </p:sp>
      <p:sp>
        <p:nvSpPr>
          <p:cNvPr id="50" name="Google Shape;50;p7"/>
          <p:cNvSpPr txBox="1"/>
          <p:nvPr>
            <p:ph type="title"/>
          </p:nvPr>
        </p:nvSpPr>
        <p:spPr>
          <a:xfrm>
            <a:off x="457374" y="398249"/>
            <a:ext cx="3977701" cy="307801"/>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2100"/>
              <a:buFont typeface="Inter"/>
              <a:buNone/>
              <a:defRPr sz="21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51" name="Google Shape;51;p7"/>
          <p:cNvSpPr txBox="1"/>
          <p:nvPr>
            <p:ph idx="1" type="body"/>
          </p:nvPr>
        </p:nvSpPr>
        <p:spPr>
          <a:xfrm>
            <a:off x="457374" y="778671"/>
            <a:ext cx="3977701"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52" name="Google Shape;52;p7"/>
          <p:cNvSpPr txBox="1"/>
          <p:nvPr>
            <p:ph idx="3" type="body"/>
          </p:nvPr>
        </p:nvSpPr>
        <p:spPr>
          <a:xfrm>
            <a:off x="457200" y="1463050"/>
            <a:ext cx="3978000" cy="3223201"/>
          </a:xfrm>
          <a:prstGeom prst="rect">
            <a:avLst/>
          </a:prstGeom>
          <a:noFill/>
          <a:ln>
            <a:noFill/>
          </a:ln>
        </p:spPr>
        <p:txBody>
          <a:bodyPr anchorCtr="0" anchor="t" bIns="0" lIns="0" spcFirstLastPara="1" rIns="0" wrap="square" tIns="0">
            <a:normAutofit/>
          </a:bodyPr>
          <a:lstStyle>
            <a:lvl1pPr indent="-317500" lvl="0" marL="457200" algn="l">
              <a:lnSpc>
                <a:spcPct val="120000"/>
              </a:lnSpc>
              <a:spcBef>
                <a:spcPts val="0"/>
              </a:spcBef>
              <a:spcAft>
                <a:spcPts val="0"/>
              </a:spcAft>
              <a:buSzPts val="1400"/>
              <a:buChar char="●"/>
              <a:defRPr/>
            </a:lvl1pPr>
            <a:lvl2pPr indent="-317500" lvl="1" marL="914400" algn="l">
              <a:lnSpc>
                <a:spcPct val="120000"/>
              </a:lnSpc>
              <a:spcBef>
                <a:spcPts val="0"/>
              </a:spcBef>
              <a:spcAft>
                <a:spcPts val="0"/>
              </a:spcAft>
              <a:buSzPts val="1400"/>
              <a:buChar char="○"/>
              <a:defRPr/>
            </a:lvl2pPr>
            <a:lvl3pPr indent="-317500" lvl="2" marL="1371600" algn="l">
              <a:lnSpc>
                <a:spcPct val="120000"/>
              </a:lnSpc>
              <a:spcBef>
                <a:spcPts val="0"/>
              </a:spcBef>
              <a:spcAft>
                <a:spcPts val="0"/>
              </a:spcAft>
              <a:buSzPts val="1400"/>
              <a:buChar char="■"/>
              <a:defRPr/>
            </a:lvl3pPr>
            <a:lvl4pPr indent="-317500" lvl="3" marL="1828800" algn="l">
              <a:lnSpc>
                <a:spcPct val="120000"/>
              </a:lnSpc>
              <a:spcBef>
                <a:spcPts val="0"/>
              </a:spcBef>
              <a:spcAft>
                <a:spcPts val="0"/>
              </a:spcAft>
              <a:buSzPts val="1400"/>
              <a:buChar char="●"/>
              <a:defRPr/>
            </a:lvl4pPr>
            <a:lvl5pPr indent="-317500" lvl="4" marL="2286000" algn="l">
              <a:lnSpc>
                <a:spcPct val="120000"/>
              </a:lnSpc>
              <a:spcBef>
                <a:spcPts val="0"/>
              </a:spcBef>
              <a:spcAft>
                <a:spcPts val="0"/>
              </a:spcAft>
              <a:buSzPts val="1400"/>
              <a:buChar cha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302;p46" id="53" name="Google Shape;53;p7"/>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54" name="Google Shape;54;p7"/>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1_1_1" showMasterSp="0">
  <p:cSld name="TITLE_AND_TWO_COLUMNS_1_1_1">
    <p:bg>
      <p:bgPr>
        <a:solidFill>
          <a:srgbClr val="FFFFFF"/>
        </a:solidFill>
      </p:bgPr>
    </p:bg>
    <p:spTree>
      <p:nvGrpSpPr>
        <p:cNvPr id="392" name="Shape 392"/>
        <p:cNvGrpSpPr/>
        <p:nvPr/>
      </p:nvGrpSpPr>
      <p:grpSpPr>
        <a:xfrm>
          <a:off x="0" y="0"/>
          <a:ext cx="0" cy="0"/>
          <a:chOff x="0" y="0"/>
          <a:chExt cx="0" cy="0"/>
        </a:xfrm>
      </p:grpSpPr>
      <p:sp>
        <p:nvSpPr>
          <p:cNvPr id="393" name="Google Shape;393;p61"/>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1"/>
              </a:buClr>
              <a:buSzPts val="2100"/>
              <a:buFont typeface="Inter"/>
              <a:buNone/>
              <a:defRPr sz="2100">
                <a:solidFill>
                  <a:schemeClr val="accent1"/>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394" name="Google Shape;394;p61"/>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368;p57" id="395" name="Google Shape;395;p61"/>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396" name="Google Shape;396;p61"/>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1_1_1_2" showMasterSp="0">
  <p:cSld name="TITLE_AND_TWO_COLUMNS_1_1_1_2">
    <p:bg>
      <p:bgPr>
        <a:solidFill>
          <a:srgbClr val="160F26"/>
        </a:solidFill>
      </p:bgPr>
    </p:bg>
    <p:spTree>
      <p:nvGrpSpPr>
        <p:cNvPr id="397" name="Shape 397"/>
        <p:cNvGrpSpPr/>
        <p:nvPr/>
      </p:nvGrpSpPr>
      <p:grpSpPr>
        <a:xfrm>
          <a:off x="0" y="0"/>
          <a:ext cx="0" cy="0"/>
          <a:chOff x="0" y="0"/>
          <a:chExt cx="0" cy="0"/>
        </a:xfrm>
      </p:grpSpPr>
      <p:sp>
        <p:nvSpPr>
          <p:cNvPr id="398" name="Google Shape;398;p62"/>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2100"/>
              <a:buFont typeface="Inter"/>
              <a:buNone/>
              <a:defRPr sz="21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399" name="Google Shape;399;p62"/>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378;p58" id="400" name="Google Shape;400;p62"/>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401" name="Google Shape;401;p62"/>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1_1_1_1" showMasterSp="0">
  <p:cSld name="TITLE_AND_TWO_COLUMNS_1_1_1_1">
    <p:bg>
      <p:bgPr>
        <a:solidFill>
          <a:srgbClr val="FFFFFF"/>
        </a:solidFill>
      </p:bgPr>
    </p:bg>
    <p:spTree>
      <p:nvGrpSpPr>
        <p:cNvPr id="402" name="Shape 402"/>
        <p:cNvGrpSpPr/>
        <p:nvPr/>
      </p:nvGrpSpPr>
      <p:grpSpPr>
        <a:xfrm>
          <a:off x="0" y="0"/>
          <a:ext cx="0" cy="0"/>
          <a:chOff x="0" y="0"/>
          <a:chExt cx="0" cy="0"/>
        </a:xfrm>
      </p:grpSpPr>
      <p:sp>
        <p:nvSpPr>
          <p:cNvPr id="403" name="Google Shape;403;p63"/>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1"/>
              </a:buClr>
              <a:buSzPts val="2100"/>
              <a:buFont typeface="Inter"/>
              <a:buNone/>
              <a:defRPr sz="2100">
                <a:solidFill>
                  <a:schemeClr val="accent1"/>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404" name="Google Shape;404;p63"/>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390;p59" id="405" name="Google Shape;405;p63"/>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406" name="Google Shape;406;p63"/>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1_1_1_1_2" showMasterSp="0">
  <p:cSld name="TITLE_AND_TWO_COLUMNS_1_1_1_1_2">
    <p:bg>
      <p:bgPr>
        <a:solidFill>
          <a:srgbClr val="160F26"/>
        </a:solidFill>
      </p:bgPr>
    </p:bg>
    <p:spTree>
      <p:nvGrpSpPr>
        <p:cNvPr id="407" name="Shape 407"/>
        <p:cNvGrpSpPr/>
        <p:nvPr/>
      </p:nvGrpSpPr>
      <p:grpSpPr>
        <a:xfrm>
          <a:off x="0" y="0"/>
          <a:ext cx="0" cy="0"/>
          <a:chOff x="0" y="0"/>
          <a:chExt cx="0" cy="0"/>
        </a:xfrm>
      </p:grpSpPr>
      <p:sp>
        <p:nvSpPr>
          <p:cNvPr id="408" name="Google Shape;408;p64"/>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2100"/>
              <a:buFont typeface="Inter"/>
              <a:buNone/>
              <a:defRPr sz="21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409" name="Google Shape;409;p64"/>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402;p60" id="410" name="Google Shape;410;p64"/>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411" name="Google Shape;411;p64"/>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1_1_1_1_1" showMasterSp="0">
  <p:cSld name="TITLE_AND_TWO_COLUMNS_1_1_1_1_1">
    <p:bg>
      <p:bgPr>
        <a:solidFill>
          <a:srgbClr val="FFFFFF"/>
        </a:solidFill>
      </p:bgPr>
    </p:bg>
    <p:spTree>
      <p:nvGrpSpPr>
        <p:cNvPr id="412" name="Shape 412"/>
        <p:cNvGrpSpPr/>
        <p:nvPr/>
      </p:nvGrpSpPr>
      <p:grpSpPr>
        <a:xfrm>
          <a:off x="0" y="0"/>
          <a:ext cx="0" cy="0"/>
          <a:chOff x="0" y="0"/>
          <a:chExt cx="0" cy="0"/>
        </a:xfrm>
      </p:grpSpPr>
      <p:sp>
        <p:nvSpPr>
          <p:cNvPr id="413" name="Google Shape;413;p65"/>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accent1"/>
              </a:buClr>
              <a:buSzPts val="2100"/>
              <a:buFont typeface="Inter"/>
              <a:buNone/>
              <a:defRPr sz="2100">
                <a:solidFill>
                  <a:schemeClr val="accent1"/>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414" name="Google Shape;414;p65"/>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418;p61" id="415" name="Google Shape;415;p65"/>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416" name="Google Shape;416;p65"/>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TWO_COLUMNS_1_1_1_1_1_1" showMasterSp="0">
  <p:cSld name="TITLE_AND_TWO_COLUMNS_1_1_1_1_1_1">
    <p:bg>
      <p:bgPr>
        <a:solidFill>
          <a:srgbClr val="160F26"/>
        </a:solidFill>
      </p:bgPr>
    </p:bg>
    <p:spTree>
      <p:nvGrpSpPr>
        <p:cNvPr id="417" name="Shape 417"/>
        <p:cNvGrpSpPr/>
        <p:nvPr/>
      </p:nvGrpSpPr>
      <p:grpSpPr>
        <a:xfrm>
          <a:off x="0" y="0"/>
          <a:ext cx="0" cy="0"/>
          <a:chOff x="0" y="0"/>
          <a:chExt cx="0" cy="0"/>
        </a:xfrm>
      </p:grpSpPr>
      <p:sp>
        <p:nvSpPr>
          <p:cNvPr id="418" name="Google Shape;418;p66"/>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2100"/>
              <a:buFont typeface="Inter"/>
              <a:buNone/>
              <a:defRPr sz="21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419" name="Google Shape;419;p66"/>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434;p62" id="420" name="Google Shape;420;p66"/>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421" name="Google Shape;421;p66"/>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7" showMasterSp="0">
  <p:cSld name="CUSTOM_7">
    <p:bg>
      <p:bgPr>
        <a:solidFill>
          <a:srgbClr val="FFFFFF"/>
        </a:solidFill>
      </p:bgPr>
    </p:bg>
    <p:spTree>
      <p:nvGrpSpPr>
        <p:cNvPr id="422" name="Shape 422"/>
        <p:cNvGrpSpPr/>
        <p:nvPr/>
      </p:nvGrpSpPr>
      <p:grpSpPr>
        <a:xfrm>
          <a:off x="0" y="0"/>
          <a:ext cx="0" cy="0"/>
          <a:chOff x="0" y="0"/>
          <a:chExt cx="0" cy="0"/>
        </a:xfrm>
      </p:grpSpPr>
      <p:sp>
        <p:nvSpPr>
          <p:cNvPr id="423" name="Google Shape;423;p67"/>
          <p:cNvSpPr txBox="1"/>
          <p:nvPr>
            <p:ph type="title"/>
          </p:nvPr>
        </p:nvSpPr>
        <p:spPr>
          <a:xfrm>
            <a:off x="1280316" y="2148175"/>
            <a:ext cx="3154801" cy="356401"/>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160F26"/>
              </a:buClr>
              <a:buSzPts val="1800"/>
              <a:buFont typeface="Inter"/>
              <a:buNone/>
              <a:defRPr sz="1800"/>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424" name="Google Shape;424;p67"/>
          <p:cNvSpPr txBox="1"/>
          <p:nvPr>
            <p:ph idx="1" type="body"/>
          </p:nvPr>
        </p:nvSpPr>
        <p:spPr>
          <a:xfrm>
            <a:off x="1280149" y="2604549"/>
            <a:ext cx="3154802" cy="805501"/>
          </a:xfrm>
          <a:prstGeom prst="rect">
            <a:avLst/>
          </a:prstGeom>
          <a:noFill/>
          <a:ln>
            <a:noFill/>
          </a:ln>
        </p:spPr>
        <p:txBody>
          <a:bodyPr anchorCtr="0" anchor="t" bIns="0" lIns="0" spcFirstLastPara="1" rIns="0" wrap="square" tIns="0">
            <a:normAutofit/>
          </a:bodyPr>
          <a:lstStyle>
            <a:lvl1pPr indent="-228600" lvl="0" marL="457200" algn="l">
              <a:lnSpc>
                <a:spcPct val="115000"/>
              </a:lnSpc>
              <a:spcBef>
                <a:spcPts val="0"/>
              </a:spcBef>
              <a:spcAft>
                <a:spcPts val="0"/>
              </a:spcAft>
              <a:buClr>
                <a:schemeClr val="accent2"/>
              </a:buClr>
              <a:buSzPts val="1800"/>
              <a:buNone/>
              <a:defRPr/>
            </a:lvl1pPr>
            <a:lvl2pPr indent="-228600" lvl="1" marL="914400" algn="l">
              <a:lnSpc>
                <a:spcPct val="115000"/>
              </a:lnSpc>
              <a:spcBef>
                <a:spcPts val="0"/>
              </a:spcBef>
              <a:spcAft>
                <a:spcPts val="0"/>
              </a:spcAft>
              <a:buClr>
                <a:schemeClr val="accent2"/>
              </a:buClr>
              <a:buSzPts val="1800"/>
              <a:buNone/>
              <a:defRPr/>
            </a:lvl2pPr>
            <a:lvl3pPr indent="-228600" lvl="2" marL="1371600" algn="l">
              <a:lnSpc>
                <a:spcPct val="115000"/>
              </a:lnSpc>
              <a:spcBef>
                <a:spcPts val="0"/>
              </a:spcBef>
              <a:spcAft>
                <a:spcPts val="0"/>
              </a:spcAft>
              <a:buClr>
                <a:schemeClr val="accent2"/>
              </a:buClr>
              <a:buSzPts val="1800"/>
              <a:buNone/>
              <a:defRPr/>
            </a:lvl3pPr>
            <a:lvl4pPr indent="-228600" lvl="3" marL="1828800" algn="l">
              <a:lnSpc>
                <a:spcPct val="115000"/>
              </a:lnSpc>
              <a:spcBef>
                <a:spcPts val="0"/>
              </a:spcBef>
              <a:spcAft>
                <a:spcPts val="0"/>
              </a:spcAft>
              <a:buClr>
                <a:schemeClr val="accent2"/>
              </a:buClr>
              <a:buSzPts val="1800"/>
              <a:buNone/>
              <a:defRPr/>
            </a:lvl4pPr>
            <a:lvl5pPr indent="-228600" lvl="4" marL="2286000" algn="l">
              <a:lnSpc>
                <a:spcPct val="115000"/>
              </a:lnSpc>
              <a:spcBef>
                <a:spcPts val="0"/>
              </a:spcBef>
              <a:spcAft>
                <a:spcPts val="0"/>
              </a:spcAft>
              <a:buClr>
                <a:schemeClr val="accent2"/>
              </a:buClr>
              <a:buSzPts val="1800"/>
              <a:buNone/>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25" name="Google Shape;425;p67"/>
          <p:cNvSpPr/>
          <p:nvPr>
            <p:ph idx="2" type="pic"/>
          </p:nvPr>
        </p:nvSpPr>
        <p:spPr>
          <a:xfrm>
            <a:off x="4708974" y="1712824"/>
            <a:ext cx="411601" cy="411601"/>
          </a:xfrm>
          <a:prstGeom prst="rect">
            <a:avLst/>
          </a:prstGeom>
          <a:noFill/>
          <a:ln>
            <a:noFill/>
          </a:ln>
        </p:spPr>
      </p:sp>
      <p:sp>
        <p:nvSpPr>
          <p:cNvPr id="426" name="Google Shape;426;p67"/>
          <p:cNvSpPr/>
          <p:nvPr>
            <p:ph idx="3" type="pic"/>
          </p:nvPr>
        </p:nvSpPr>
        <p:spPr>
          <a:xfrm>
            <a:off x="1280325" y="1712824"/>
            <a:ext cx="411601" cy="411601"/>
          </a:xfrm>
          <a:prstGeom prst="rect">
            <a:avLst/>
          </a:prstGeom>
          <a:noFill/>
          <a:ln>
            <a:noFill/>
          </a:ln>
        </p:spPr>
      </p:sp>
      <p:pic>
        <p:nvPicPr>
          <p:cNvPr descr="Google Shape;444;p63" id="427" name="Google Shape;427;p67"/>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428" name="Google Shape;428;p67"/>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7_2" showMasterSp="0">
  <p:cSld name="CUSTOM_7_2">
    <p:bg>
      <p:bgPr>
        <a:solidFill>
          <a:srgbClr val="160F26"/>
        </a:solidFill>
      </p:bgPr>
    </p:bg>
    <p:spTree>
      <p:nvGrpSpPr>
        <p:cNvPr id="429" name="Shape 429"/>
        <p:cNvGrpSpPr/>
        <p:nvPr/>
      </p:nvGrpSpPr>
      <p:grpSpPr>
        <a:xfrm>
          <a:off x="0" y="0"/>
          <a:ext cx="0" cy="0"/>
          <a:chOff x="0" y="0"/>
          <a:chExt cx="0" cy="0"/>
        </a:xfrm>
      </p:grpSpPr>
      <p:sp>
        <p:nvSpPr>
          <p:cNvPr id="430" name="Google Shape;430;p68"/>
          <p:cNvSpPr txBox="1"/>
          <p:nvPr>
            <p:ph type="title"/>
          </p:nvPr>
        </p:nvSpPr>
        <p:spPr>
          <a:xfrm>
            <a:off x="1280316" y="2148175"/>
            <a:ext cx="3154801" cy="356401"/>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FFFFFF"/>
              </a:buClr>
              <a:buSzPts val="1800"/>
              <a:buFont typeface="Inter"/>
              <a:buNone/>
              <a:defRPr sz="18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431" name="Google Shape;431;p68"/>
          <p:cNvSpPr txBox="1"/>
          <p:nvPr>
            <p:ph idx="1" type="body"/>
          </p:nvPr>
        </p:nvSpPr>
        <p:spPr>
          <a:xfrm>
            <a:off x="1280149" y="2604549"/>
            <a:ext cx="3154802" cy="805501"/>
          </a:xfrm>
          <a:prstGeom prst="rect">
            <a:avLst/>
          </a:prstGeom>
          <a:noFill/>
          <a:ln>
            <a:noFill/>
          </a:ln>
        </p:spPr>
        <p:txBody>
          <a:bodyPr anchorCtr="0" anchor="t" bIns="0" lIns="0" spcFirstLastPara="1" rIns="0" wrap="square" tIns="0">
            <a:normAutofit/>
          </a:bodyPr>
          <a:lstStyle>
            <a:lvl1pPr indent="-228600" lvl="0" marL="457200" algn="l">
              <a:lnSpc>
                <a:spcPct val="115000"/>
              </a:lnSpc>
              <a:spcBef>
                <a:spcPts val="0"/>
              </a:spcBef>
              <a:spcAft>
                <a:spcPts val="0"/>
              </a:spcAft>
              <a:buClr>
                <a:srgbClr val="FFFFFF"/>
              </a:buClr>
              <a:buSzPts val="1400"/>
              <a:buFont typeface="Inter Light"/>
              <a:buNone/>
              <a:defRPr>
                <a:solidFill>
                  <a:srgbClr val="FFFFFF"/>
                </a:solidFill>
              </a:defRPr>
            </a:lvl1pPr>
            <a:lvl2pPr indent="-228600" lvl="1" marL="914400" algn="l">
              <a:lnSpc>
                <a:spcPct val="115000"/>
              </a:lnSpc>
              <a:spcBef>
                <a:spcPts val="0"/>
              </a:spcBef>
              <a:spcAft>
                <a:spcPts val="0"/>
              </a:spcAft>
              <a:buClr>
                <a:srgbClr val="FFFFFF"/>
              </a:buClr>
              <a:buSzPts val="1400"/>
              <a:buFont typeface="Inter Light"/>
              <a:buNone/>
              <a:defRPr>
                <a:solidFill>
                  <a:srgbClr val="FFFFFF"/>
                </a:solidFill>
              </a:defRPr>
            </a:lvl2pPr>
            <a:lvl3pPr indent="-228600" lvl="2" marL="1371600" algn="l">
              <a:lnSpc>
                <a:spcPct val="115000"/>
              </a:lnSpc>
              <a:spcBef>
                <a:spcPts val="0"/>
              </a:spcBef>
              <a:spcAft>
                <a:spcPts val="0"/>
              </a:spcAft>
              <a:buClr>
                <a:srgbClr val="FFFFFF"/>
              </a:buClr>
              <a:buSzPts val="1400"/>
              <a:buFont typeface="Inter Light"/>
              <a:buNone/>
              <a:defRPr>
                <a:solidFill>
                  <a:srgbClr val="FFFFFF"/>
                </a:solidFill>
              </a:defRPr>
            </a:lvl3pPr>
            <a:lvl4pPr indent="-228600" lvl="3" marL="1828800" algn="l">
              <a:lnSpc>
                <a:spcPct val="115000"/>
              </a:lnSpc>
              <a:spcBef>
                <a:spcPts val="0"/>
              </a:spcBef>
              <a:spcAft>
                <a:spcPts val="0"/>
              </a:spcAft>
              <a:buClr>
                <a:srgbClr val="FFFFFF"/>
              </a:buClr>
              <a:buSzPts val="1400"/>
              <a:buFont typeface="Inter Light"/>
              <a:buNone/>
              <a:defRPr>
                <a:solidFill>
                  <a:srgbClr val="FFFFFF"/>
                </a:solidFill>
              </a:defRPr>
            </a:lvl4pPr>
            <a:lvl5pPr indent="-228600" lvl="4" marL="2286000" algn="l">
              <a:lnSpc>
                <a:spcPct val="115000"/>
              </a:lnSpc>
              <a:spcBef>
                <a:spcPts val="0"/>
              </a:spcBef>
              <a:spcAft>
                <a:spcPts val="0"/>
              </a:spcAft>
              <a:buClr>
                <a:srgbClr val="FFFFFF"/>
              </a:buClr>
              <a:buSzPts val="1400"/>
              <a:buFont typeface="Inter Light"/>
              <a:buNone/>
              <a:defRPr>
                <a:solidFill>
                  <a:srgbClr val="FFFFFF"/>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32" name="Google Shape;432;p68"/>
          <p:cNvSpPr/>
          <p:nvPr>
            <p:ph idx="2" type="pic"/>
          </p:nvPr>
        </p:nvSpPr>
        <p:spPr>
          <a:xfrm>
            <a:off x="4708974" y="1712824"/>
            <a:ext cx="411601" cy="411601"/>
          </a:xfrm>
          <a:prstGeom prst="rect">
            <a:avLst/>
          </a:prstGeom>
          <a:noFill/>
          <a:ln>
            <a:noFill/>
          </a:ln>
        </p:spPr>
      </p:sp>
      <p:sp>
        <p:nvSpPr>
          <p:cNvPr id="433" name="Google Shape;433;p68"/>
          <p:cNvSpPr/>
          <p:nvPr>
            <p:ph idx="3" type="pic"/>
          </p:nvPr>
        </p:nvSpPr>
        <p:spPr>
          <a:xfrm>
            <a:off x="1280325" y="1712824"/>
            <a:ext cx="411601" cy="411601"/>
          </a:xfrm>
          <a:prstGeom prst="rect">
            <a:avLst/>
          </a:prstGeom>
          <a:noFill/>
          <a:ln>
            <a:noFill/>
          </a:ln>
        </p:spPr>
      </p:sp>
      <p:pic>
        <p:nvPicPr>
          <p:cNvPr descr="Google Shape;454;p64" id="434" name="Google Shape;434;p68"/>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435" name="Google Shape;435;p68"/>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3_1" showMasterSp="0">
  <p:cSld name="CUSTOM_3_1">
    <p:bg>
      <p:bgPr>
        <a:solidFill>
          <a:srgbClr val="FFFFFF"/>
        </a:solidFill>
      </p:bgPr>
    </p:bg>
    <p:spTree>
      <p:nvGrpSpPr>
        <p:cNvPr id="436" name="Shape 436"/>
        <p:cNvGrpSpPr/>
        <p:nvPr/>
      </p:nvGrpSpPr>
      <p:grpSpPr>
        <a:xfrm>
          <a:off x="0" y="0"/>
          <a:ext cx="0" cy="0"/>
          <a:chOff x="0" y="0"/>
          <a:chExt cx="0" cy="0"/>
        </a:xfrm>
      </p:grpSpPr>
      <p:sp>
        <p:nvSpPr>
          <p:cNvPr id="437" name="Google Shape;437;p69"/>
          <p:cNvSpPr txBox="1"/>
          <p:nvPr>
            <p:ph type="title"/>
          </p:nvPr>
        </p:nvSpPr>
        <p:spPr>
          <a:xfrm>
            <a:off x="1874724" y="1593075"/>
            <a:ext cx="2559601" cy="356401"/>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160F26"/>
              </a:buClr>
              <a:buSzPts val="1800"/>
              <a:buFont typeface="Inter"/>
              <a:buNone/>
              <a:defRPr sz="1800"/>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438" name="Google Shape;438;p69"/>
          <p:cNvSpPr txBox="1"/>
          <p:nvPr>
            <p:ph idx="1" type="body"/>
          </p:nvPr>
        </p:nvSpPr>
        <p:spPr>
          <a:xfrm>
            <a:off x="1875275" y="2049449"/>
            <a:ext cx="2559001" cy="805501"/>
          </a:xfrm>
          <a:prstGeom prst="rect">
            <a:avLst/>
          </a:prstGeom>
          <a:noFill/>
          <a:ln>
            <a:noFill/>
          </a:ln>
        </p:spPr>
        <p:txBody>
          <a:bodyPr anchorCtr="0" anchor="t" bIns="0" lIns="0" spcFirstLastPara="1" rIns="0" wrap="square" tIns="0">
            <a:normAutofit/>
          </a:bodyPr>
          <a:lstStyle>
            <a:lvl1pPr indent="-228600" lvl="0" marL="457200" algn="l">
              <a:lnSpc>
                <a:spcPct val="115000"/>
              </a:lnSpc>
              <a:spcBef>
                <a:spcPts val="0"/>
              </a:spcBef>
              <a:spcAft>
                <a:spcPts val="0"/>
              </a:spcAft>
              <a:buClr>
                <a:schemeClr val="accent2"/>
              </a:buClr>
              <a:buSzPts val="1800"/>
              <a:buNone/>
              <a:defRPr/>
            </a:lvl1pPr>
            <a:lvl2pPr indent="-228600" lvl="1" marL="914400" algn="l">
              <a:lnSpc>
                <a:spcPct val="115000"/>
              </a:lnSpc>
              <a:spcBef>
                <a:spcPts val="0"/>
              </a:spcBef>
              <a:spcAft>
                <a:spcPts val="0"/>
              </a:spcAft>
              <a:buClr>
                <a:schemeClr val="accent2"/>
              </a:buClr>
              <a:buSzPts val="1800"/>
              <a:buNone/>
              <a:defRPr/>
            </a:lvl2pPr>
            <a:lvl3pPr indent="-228600" lvl="2" marL="1371600" algn="l">
              <a:lnSpc>
                <a:spcPct val="115000"/>
              </a:lnSpc>
              <a:spcBef>
                <a:spcPts val="0"/>
              </a:spcBef>
              <a:spcAft>
                <a:spcPts val="0"/>
              </a:spcAft>
              <a:buClr>
                <a:schemeClr val="accent2"/>
              </a:buClr>
              <a:buSzPts val="1800"/>
              <a:buNone/>
              <a:defRPr/>
            </a:lvl3pPr>
            <a:lvl4pPr indent="-228600" lvl="3" marL="1828800" algn="l">
              <a:lnSpc>
                <a:spcPct val="115000"/>
              </a:lnSpc>
              <a:spcBef>
                <a:spcPts val="0"/>
              </a:spcBef>
              <a:spcAft>
                <a:spcPts val="0"/>
              </a:spcAft>
              <a:buClr>
                <a:schemeClr val="accent2"/>
              </a:buClr>
              <a:buSzPts val="1800"/>
              <a:buNone/>
              <a:defRPr/>
            </a:lvl4pPr>
            <a:lvl5pPr indent="-228600" lvl="4" marL="2286000" algn="l">
              <a:lnSpc>
                <a:spcPct val="115000"/>
              </a:lnSpc>
              <a:spcBef>
                <a:spcPts val="0"/>
              </a:spcBef>
              <a:spcAft>
                <a:spcPts val="0"/>
              </a:spcAft>
              <a:buClr>
                <a:schemeClr val="accent2"/>
              </a:buClr>
              <a:buSzPts val="1800"/>
              <a:buNone/>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39" name="Google Shape;439;p69"/>
          <p:cNvSpPr/>
          <p:nvPr>
            <p:ph idx="2" type="pic"/>
          </p:nvPr>
        </p:nvSpPr>
        <p:spPr>
          <a:xfrm>
            <a:off x="1280325" y="1537875"/>
            <a:ext cx="411601" cy="411601"/>
          </a:xfrm>
          <a:prstGeom prst="rect">
            <a:avLst/>
          </a:prstGeom>
          <a:noFill/>
          <a:ln>
            <a:noFill/>
          </a:ln>
        </p:spPr>
      </p:sp>
      <p:sp>
        <p:nvSpPr>
          <p:cNvPr id="440" name="Google Shape;440;p69"/>
          <p:cNvSpPr/>
          <p:nvPr>
            <p:ph idx="3" type="pic"/>
          </p:nvPr>
        </p:nvSpPr>
        <p:spPr>
          <a:xfrm>
            <a:off x="1280325" y="3183875"/>
            <a:ext cx="411601" cy="411601"/>
          </a:xfrm>
          <a:prstGeom prst="rect">
            <a:avLst/>
          </a:prstGeom>
          <a:noFill/>
          <a:ln>
            <a:noFill/>
          </a:ln>
        </p:spPr>
      </p:sp>
      <p:sp>
        <p:nvSpPr>
          <p:cNvPr id="441" name="Google Shape;441;p69"/>
          <p:cNvSpPr/>
          <p:nvPr>
            <p:ph idx="4" type="pic"/>
          </p:nvPr>
        </p:nvSpPr>
        <p:spPr>
          <a:xfrm>
            <a:off x="4709100" y="1537875"/>
            <a:ext cx="411601" cy="411601"/>
          </a:xfrm>
          <a:prstGeom prst="rect">
            <a:avLst/>
          </a:prstGeom>
          <a:noFill/>
          <a:ln>
            <a:noFill/>
          </a:ln>
        </p:spPr>
      </p:sp>
      <p:sp>
        <p:nvSpPr>
          <p:cNvPr id="442" name="Google Shape;442;p69"/>
          <p:cNvSpPr/>
          <p:nvPr>
            <p:ph idx="5" type="pic"/>
          </p:nvPr>
        </p:nvSpPr>
        <p:spPr>
          <a:xfrm>
            <a:off x="4709100" y="3183875"/>
            <a:ext cx="411601" cy="411601"/>
          </a:xfrm>
          <a:prstGeom prst="rect">
            <a:avLst/>
          </a:prstGeom>
          <a:noFill/>
          <a:ln>
            <a:noFill/>
          </a:ln>
        </p:spPr>
      </p:sp>
      <p:pic>
        <p:nvPicPr>
          <p:cNvPr descr="Google Shape;470;p65" id="443" name="Google Shape;443;p69"/>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444" name="Google Shape;444;p69"/>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3_1_2" showMasterSp="0">
  <p:cSld name="CUSTOM_3_1_2">
    <p:bg>
      <p:bgPr>
        <a:solidFill>
          <a:srgbClr val="160F26"/>
        </a:solidFill>
      </p:bgPr>
    </p:bg>
    <p:spTree>
      <p:nvGrpSpPr>
        <p:cNvPr id="445" name="Shape 445"/>
        <p:cNvGrpSpPr/>
        <p:nvPr/>
      </p:nvGrpSpPr>
      <p:grpSpPr>
        <a:xfrm>
          <a:off x="0" y="0"/>
          <a:ext cx="0" cy="0"/>
          <a:chOff x="0" y="0"/>
          <a:chExt cx="0" cy="0"/>
        </a:xfrm>
      </p:grpSpPr>
      <p:sp>
        <p:nvSpPr>
          <p:cNvPr id="446" name="Google Shape;446;p70"/>
          <p:cNvSpPr txBox="1"/>
          <p:nvPr>
            <p:ph type="title"/>
          </p:nvPr>
        </p:nvSpPr>
        <p:spPr>
          <a:xfrm>
            <a:off x="1874724" y="1593075"/>
            <a:ext cx="2559601" cy="356401"/>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FFFFFF"/>
              </a:buClr>
              <a:buSzPts val="1800"/>
              <a:buFont typeface="Inter"/>
              <a:buNone/>
              <a:defRPr sz="18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447" name="Google Shape;447;p70"/>
          <p:cNvSpPr txBox="1"/>
          <p:nvPr>
            <p:ph idx="1" type="body"/>
          </p:nvPr>
        </p:nvSpPr>
        <p:spPr>
          <a:xfrm>
            <a:off x="1875275" y="2049449"/>
            <a:ext cx="2559001" cy="805501"/>
          </a:xfrm>
          <a:prstGeom prst="rect">
            <a:avLst/>
          </a:prstGeom>
          <a:noFill/>
          <a:ln>
            <a:noFill/>
          </a:ln>
        </p:spPr>
        <p:txBody>
          <a:bodyPr anchorCtr="0" anchor="t" bIns="0" lIns="0" spcFirstLastPara="1" rIns="0" wrap="square" tIns="0">
            <a:normAutofit/>
          </a:bodyPr>
          <a:lstStyle>
            <a:lvl1pPr indent="-228600" lvl="0" marL="457200" algn="l">
              <a:lnSpc>
                <a:spcPct val="115000"/>
              </a:lnSpc>
              <a:spcBef>
                <a:spcPts val="0"/>
              </a:spcBef>
              <a:spcAft>
                <a:spcPts val="0"/>
              </a:spcAft>
              <a:buClr>
                <a:srgbClr val="FFFFFF"/>
              </a:buClr>
              <a:buSzPts val="1400"/>
              <a:buFont typeface="Inter Light"/>
              <a:buNone/>
              <a:defRPr>
                <a:solidFill>
                  <a:srgbClr val="FFFFFF"/>
                </a:solidFill>
              </a:defRPr>
            </a:lvl1pPr>
            <a:lvl2pPr indent="-228600" lvl="1" marL="914400" algn="l">
              <a:lnSpc>
                <a:spcPct val="115000"/>
              </a:lnSpc>
              <a:spcBef>
                <a:spcPts val="0"/>
              </a:spcBef>
              <a:spcAft>
                <a:spcPts val="0"/>
              </a:spcAft>
              <a:buClr>
                <a:srgbClr val="FFFFFF"/>
              </a:buClr>
              <a:buSzPts val="1400"/>
              <a:buFont typeface="Inter Light"/>
              <a:buNone/>
              <a:defRPr>
                <a:solidFill>
                  <a:srgbClr val="FFFFFF"/>
                </a:solidFill>
              </a:defRPr>
            </a:lvl2pPr>
            <a:lvl3pPr indent="-228600" lvl="2" marL="1371600" algn="l">
              <a:lnSpc>
                <a:spcPct val="115000"/>
              </a:lnSpc>
              <a:spcBef>
                <a:spcPts val="0"/>
              </a:spcBef>
              <a:spcAft>
                <a:spcPts val="0"/>
              </a:spcAft>
              <a:buClr>
                <a:srgbClr val="FFFFFF"/>
              </a:buClr>
              <a:buSzPts val="1400"/>
              <a:buFont typeface="Inter Light"/>
              <a:buNone/>
              <a:defRPr>
                <a:solidFill>
                  <a:srgbClr val="FFFFFF"/>
                </a:solidFill>
              </a:defRPr>
            </a:lvl3pPr>
            <a:lvl4pPr indent="-228600" lvl="3" marL="1828800" algn="l">
              <a:lnSpc>
                <a:spcPct val="115000"/>
              </a:lnSpc>
              <a:spcBef>
                <a:spcPts val="0"/>
              </a:spcBef>
              <a:spcAft>
                <a:spcPts val="0"/>
              </a:spcAft>
              <a:buClr>
                <a:srgbClr val="FFFFFF"/>
              </a:buClr>
              <a:buSzPts val="1400"/>
              <a:buFont typeface="Inter Light"/>
              <a:buNone/>
              <a:defRPr>
                <a:solidFill>
                  <a:srgbClr val="FFFFFF"/>
                </a:solidFill>
              </a:defRPr>
            </a:lvl4pPr>
            <a:lvl5pPr indent="-228600" lvl="4" marL="2286000" algn="l">
              <a:lnSpc>
                <a:spcPct val="115000"/>
              </a:lnSpc>
              <a:spcBef>
                <a:spcPts val="0"/>
              </a:spcBef>
              <a:spcAft>
                <a:spcPts val="0"/>
              </a:spcAft>
              <a:buClr>
                <a:srgbClr val="FFFFFF"/>
              </a:buClr>
              <a:buSzPts val="1400"/>
              <a:buFont typeface="Inter Light"/>
              <a:buNone/>
              <a:defRPr>
                <a:solidFill>
                  <a:srgbClr val="FFFFFF"/>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48" name="Google Shape;448;p70"/>
          <p:cNvSpPr/>
          <p:nvPr>
            <p:ph idx="2" type="pic"/>
          </p:nvPr>
        </p:nvSpPr>
        <p:spPr>
          <a:xfrm>
            <a:off x="1280325" y="1537875"/>
            <a:ext cx="411601" cy="411601"/>
          </a:xfrm>
          <a:prstGeom prst="rect">
            <a:avLst/>
          </a:prstGeom>
          <a:noFill/>
          <a:ln>
            <a:noFill/>
          </a:ln>
        </p:spPr>
      </p:sp>
      <p:sp>
        <p:nvSpPr>
          <p:cNvPr id="449" name="Google Shape;449;p70"/>
          <p:cNvSpPr/>
          <p:nvPr>
            <p:ph idx="3" type="pic"/>
          </p:nvPr>
        </p:nvSpPr>
        <p:spPr>
          <a:xfrm>
            <a:off x="1280325" y="3183875"/>
            <a:ext cx="411601" cy="411601"/>
          </a:xfrm>
          <a:prstGeom prst="rect">
            <a:avLst/>
          </a:prstGeom>
          <a:noFill/>
          <a:ln>
            <a:noFill/>
          </a:ln>
        </p:spPr>
      </p:sp>
      <p:sp>
        <p:nvSpPr>
          <p:cNvPr id="450" name="Google Shape;450;p70"/>
          <p:cNvSpPr/>
          <p:nvPr>
            <p:ph idx="4" type="pic"/>
          </p:nvPr>
        </p:nvSpPr>
        <p:spPr>
          <a:xfrm>
            <a:off x="4709100" y="1537875"/>
            <a:ext cx="411601" cy="411601"/>
          </a:xfrm>
          <a:prstGeom prst="rect">
            <a:avLst/>
          </a:prstGeom>
          <a:noFill/>
          <a:ln>
            <a:noFill/>
          </a:ln>
        </p:spPr>
      </p:sp>
      <p:sp>
        <p:nvSpPr>
          <p:cNvPr id="451" name="Google Shape;451;p70"/>
          <p:cNvSpPr/>
          <p:nvPr>
            <p:ph idx="5" type="pic"/>
          </p:nvPr>
        </p:nvSpPr>
        <p:spPr>
          <a:xfrm>
            <a:off x="4709100" y="3183875"/>
            <a:ext cx="411601" cy="411601"/>
          </a:xfrm>
          <a:prstGeom prst="rect">
            <a:avLst/>
          </a:prstGeom>
          <a:noFill/>
          <a:ln>
            <a:noFill/>
          </a:ln>
        </p:spPr>
      </p:sp>
      <p:pic>
        <p:nvPicPr>
          <p:cNvPr descr="Google Shape;486;p66" id="452" name="Google Shape;452;p70"/>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453" name="Google Shape;453;p70"/>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showMasterSp="0">
  <p:cSld name="TITLE_1">
    <p:bg>
      <p:bgPr>
        <a:solidFill>
          <a:srgbClr val="160F26"/>
        </a:solidFill>
      </p:bgPr>
    </p:bg>
    <p:spTree>
      <p:nvGrpSpPr>
        <p:cNvPr id="55" name="Shape 55"/>
        <p:cNvGrpSpPr/>
        <p:nvPr/>
      </p:nvGrpSpPr>
      <p:grpSpPr>
        <a:xfrm>
          <a:off x="0" y="0"/>
          <a:ext cx="0" cy="0"/>
          <a:chOff x="0" y="0"/>
          <a:chExt cx="0" cy="0"/>
        </a:xfrm>
      </p:grpSpPr>
      <p:pic>
        <p:nvPicPr>
          <p:cNvPr descr="Google Shape;174;p19" id="56" name="Google Shape;56;p8"/>
          <p:cNvPicPr preferRelativeResize="0"/>
          <p:nvPr/>
        </p:nvPicPr>
        <p:blipFill rotWithShape="1">
          <a:blip r:embed="rId2">
            <a:alphaModFix amt="30000"/>
          </a:blip>
          <a:srcRect b="20409" l="0" r="20586" t="17743"/>
          <a:stretch/>
        </p:blipFill>
        <p:spPr>
          <a:xfrm>
            <a:off x="2540014" y="-1"/>
            <a:ext cx="6603987" cy="5143503"/>
          </a:xfrm>
          <a:prstGeom prst="rect">
            <a:avLst/>
          </a:prstGeom>
          <a:noFill/>
          <a:ln>
            <a:noFill/>
          </a:ln>
        </p:spPr>
      </p:pic>
      <p:sp>
        <p:nvSpPr>
          <p:cNvPr id="57" name="Google Shape;57;p8"/>
          <p:cNvSpPr txBox="1"/>
          <p:nvPr/>
        </p:nvSpPr>
        <p:spPr>
          <a:xfrm>
            <a:off x="446325" y="4077799"/>
            <a:ext cx="8156400" cy="762001"/>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EAEBEB"/>
              </a:buClr>
              <a:buSzPts val="5000"/>
              <a:buFont typeface="Inter"/>
              <a:buNone/>
            </a:pPr>
            <a:r>
              <a:rPr b="1" i="0" lang="en-US" sz="5000" u="none" cap="none" strike="noStrike">
                <a:solidFill>
                  <a:srgbClr val="EAEBEB"/>
                </a:solidFill>
                <a:latin typeface="Inter"/>
                <a:ea typeface="Inter"/>
                <a:cs typeface="Inter"/>
                <a:sym typeface="Inter"/>
              </a:rPr>
              <a:t>Thank you</a:t>
            </a:r>
            <a:endParaRPr b="0" i="0" sz="1400" u="none" cap="none" strike="noStrike">
              <a:solidFill>
                <a:srgbClr val="000000"/>
              </a:solidFill>
              <a:latin typeface="Arial"/>
              <a:ea typeface="Arial"/>
              <a:cs typeface="Arial"/>
              <a:sym typeface="Arial"/>
            </a:endParaRPr>
          </a:p>
        </p:txBody>
      </p:sp>
      <p:sp>
        <p:nvSpPr>
          <p:cNvPr id="58" name="Google Shape;58;p8"/>
          <p:cNvSpPr/>
          <p:nvPr>
            <p:ph idx="2" type="pic"/>
          </p:nvPr>
        </p:nvSpPr>
        <p:spPr>
          <a:xfrm>
            <a:off x="457200" y="1463050"/>
            <a:ext cx="1851900" cy="2005201"/>
          </a:xfrm>
          <a:prstGeom prst="rect">
            <a:avLst/>
          </a:prstGeom>
          <a:noFill/>
          <a:ln>
            <a:noFill/>
          </a:ln>
        </p:spPr>
      </p:sp>
      <p:sp>
        <p:nvSpPr>
          <p:cNvPr id="59" name="Google Shape;59;p8"/>
          <p:cNvSpPr txBox="1"/>
          <p:nvPr>
            <p:ph type="title"/>
          </p:nvPr>
        </p:nvSpPr>
        <p:spPr>
          <a:xfrm>
            <a:off x="2583325" y="2021525"/>
            <a:ext cx="2987101" cy="356401"/>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FFFFFF"/>
              </a:buClr>
              <a:buSzPts val="1600"/>
              <a:buFont typeface="Inter"/>
              <a:buNone/>
              <a:defRPr sz="16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60" name="Google Shape;60;p8"/>
          <p:cNvSpPr txBox="1"/>
          <p:nvPr>
            <p:ph idx="1" type="body"/>
          </p:nvPr>
        </p:nvSpPr>
        <p:spPr>
          <a:xfrm>
            <a:off x="2590681" y="2625475"/>
            <a:ext cx="2987102" cy="730801"/>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0"/>
              </a:spcBef>
              <a:spcAft>
                <a:spcPts val="0"/>
              </a:spcAft>
              <a:buClr>
                <a:srgbClr val="FFFFFF"/>
              </a:buClr>
              <a:buSzPts val="1400"/>
              <a:buFont typeface="Inter"/>
              <a:buNone/>
              <a:defRPr>
                <a:solidFill>
                  <a:srgbClr val="FFFFFF"/>
                </a:solidFill>
                <a:latin typeface="Inter"/>
                <a:ea typeface="Inter"/>
                <a:cs typeface="Inter"/>
                <a:sym typeface="Inter"/>
              </a:defRPr>
            </a:lvl1pPr>
            <a:lvl2pPr indent="-228600" lvl="1" marL="914400" algn="l">
              <a:lnSpc>
                <a:spcPct val="120000"/>
              </a:lnSpc>
              <a:spcBef>
                <a:spcPts val="0"/>
              </a:spcBef>
              <a:spcAft>
                <a:spcPts val="0"/>
              </a:spcAft>
              <a:buClr>
                <a:srgbClr val="FFFFFF"/>
              </a:buClr>
              <a:buSzPts val="1400"/>
              <a:buFont typeface="Inter"/>
              <a:buNone/>
              <a:defRPr>
                <a:solidFill>
                  <a:srgbClr val="FFFFFF"/>
                </a:solidFill>
                <a:latin typeface="Inter"/>
                <a:ea typeface="Inter"/>
                <a:cs typeface="Inter"/>
                <a:sym typeface="Inter"/>
              </a:defRPr>
            </a:lvl2pPr>
            <a:lvl3pPr indent="-228600" lvl="2" marL="1371600" algn="l">
              <a:lnSpc>
                <a:spcPct val="120000"/>
              </a:lnSpc>
              <a:spcBef>
                <a:spcPts val="0"/>
              </a:spcBef>
              <a:spcAft>
                <a:spcPts val="0"/>
              </a:spcAft>
              <a:buClr>
                <a:srgbClr val="FFFFFF"/>
              </a:buClr>
              <a:buSzPts val="1400"/>
              <a:buFont typeface="Inter"/>
              <a:buNone/>
              <a:defRPr>
                <a:solidFill>
                  <a:srgbClr val="FFFFFF"/>
                </a:solidFill>
                <a:latin typeface="Inter"/>
                <a:ea typeface="Inter"/>
                <a:cs typeface="Inter"/>
                <a:sym typeface="Inter"/>
              </a:defRPr>
            </a:lvl3pPr>
            <a:lvl4pPr indent="-228600" lvl="3" marL="1828800" algn="l">
              <a:lnSpc>
                <a:spcPct val="120000"/>
              </a:lnSpc>
              <a:spcBef>
                <a:spcPts val="0"/>
              </a:spcBef>
              <a:spcAft>
                <a:spcPts val="0"/>
              </a:spcAft>
              <a:buClr>
                <a:srgbClr val="FFFFFF"/>
              </a:buClr>
              <a:buSzPts val="1400"/>
              <a:buFont typeface="Inter"/>
              <a:buNone/>
              <a:defRPr>
                <a:solidFill>
                  <a:srgbClr val="FFFFFF"/>
                </a:solidFill>
                <a:latin typeface="Inter"/>
                <a:ea typeface="Inter"/>
                <a:cs typeface="Inter"/>
                <a:sym typeface="Inter"/>
              </a:defRPr>
            </a:lvl4pPr>
            <a:lvl5pPr indent="-228600" lvl="4" marL="2286000" algn="l">
              <a:lnSpc>
                <a:spcPct val="120000"/>
              </a:lnSpc>
              <a:spcBef>
                <a:spcPts val="0"/>
              </a:spcBef>
              <a:spcAft>
                <a:spcPts val="0"/>
              </a:spcAft>
              <a:buClr>
                <a:srgbClr val="FFFFFF"/>
              </a:buClr>
              <a:buSzPts val="1400"/>
              <a:buFont typeface="Inter"/>
              <a:buNone/>
              <a:defRPr>
                <a:solidFill>
                  <a:srgbClr val="FFFFFF"/>
                </a:solidFill>
                <a:latin typeface="Inter"/>
                <a:ea typeface="Inter"/>
                <a:cs typeface="Inter"/>
                <a:sym typeface="Inter"/>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179;p19" id="61" name="Google Shape;61;p8"/>
          <p:cNvPicPr preferRelativeResize="0"/>
          <p:nvPr/>
        </p:nvPicPr>
        <p:blipFill rotWithShape="1">
          <a:blip r:embed="rId3">
            <a:alphaModFix/>
          </a:blip>
          <a:srcRect b="0" l="0" r="0" t="0"/>
          <a:stretch/>
        </p:blipFill>
        <p:spPr>
          <a:xfrm>
            <a:off x="457198" y="454425"/>
            <a:ext cx="1344230" cy="219451"/>
          </a:xfrm>
          <a:prstGeom prst="rect">
            <a:avLst/>
          </a:prstGeom>
          <a:noFill/>
          <a:ln>
            <a:noFill/>
          </a:ln>
        </p:spPr>
      </p:pic>
      <p:sp>
        <p:nvSpPr>
          <p:cNvPr id="62" name="Google Shape;62;p8"/>
          <p:cNvSpPr txBox="1"/>
          <p:nvPr>
            <p:ph idx="12" type="sldNum"/>
          </p:nvPr>
        </p:nvSpPr>
        <p:spPr>
          <a:xfrm>
            <a:off x="4419600" y="4608064"/>
            <a:ext cx="2133600" cy="318397"/>
          </a:xfrm>
          <a:prstGeom prst="rect">
            <a:avLst/>
          </a:prstGeom>
          <a:noFill/>
          <a:ln>
            <a:noFill/>
          </a:ln>
        </p:spPr>
        <p:txBody>
          <a:bodyPr anchorCtr="0" anchor="ctr" bIns="91400" lIns="91400" spcFirstLastPara="1" rIns="91400" wrap="square" tIns="91400">
            <a:normAutofit/>
          </a:bodyPr>
          <a:lstStyle>
            <a:lvl1pPr indent="0" lvl="0" marL="0" marR="0" algn="r">
              <a:lnSpc>
                <a:spcPct val="100000"/>
              </a:lnSpc>
              <a:spcBef>
                <a:spcPts val="0"/>
              </a:spcBef>
              <a:spcAft>
                <a:spcPts val="0"/>
              </a:spcAft>
              <a:buClr>
                <a:srgbClr val="EAEBEB"/>
              </a:buClr>
              <a:buSzPts val="1000"/>
              <a:buFont typeface="Arial"/>
              <a:buNone/>
              <a:defRPr b="0" i="0" sz="1000" u="none" cap="none" strike="noStrike">
                <a:solidFill>
                  <a:srgbClr val="EAEBEB"/>
                </a:solidFill>
                <a:latin typeface="Arial"/>
                <a:ea typeface="Arial"/>
                <a:cs typeface="Arial"/>
                <a:sym typeface="Arial"/>
              </a:defRPr>
            </a:lvl1pPr>
            <a:lvl2pPr indent="0" lvl="1" marL="0" marR="0" algn="r">
              <a:lnSpc>
                <a:spcPct val="100000"/>
              </a:lnSpc>
              <a:spcBef>
                <a:spcPts val="0"/>
              </a:spcBef>
              <a:spcAft>
                <a:spcPts val="0"/>
              </a:spcAft>
              <a:buClr>
                <a:srgbClr val="EAEBEB"/>
              </a:buClr>
              <a:buSzPts val="1000"/>
              <a:buFont typeface="Arial"/>
              <a:buNone/>
              <a:defRPr b="0" i="0" sz="1000" u="none" cap="none" strike="noStrike">
                <a:solidFill>
                  <a:srgbClr val="EAEBEB"/>
                </a:solidFill>
                <a:latin typeface="Arial"/>
                <a:ea typeface="Arial"/>
                <a:cs typeface="Arial"/>
                <a:sym typeface="Arial"/>
              </a:defRPr>
            </a:lvl2pPr>
            <a:lvl3pPr indent="0" lvl="2" marL="0" marR="0" algn="r">
              <a:lnSpc>
                <a:spcPct val="100000"/>
              </a:lnSpc>
              <a:spcBef>
                <a:spcPts val="0"/>
              </a:spcBef>
              <a:spcAft>
                <a:spcPts val="0"/>
              </a:spcAft>
              <a:buClr>
                <a:srgbClr val="EAEBEB"/>
              </a:buClr>
              <a:buSzPts val="1000"/>
              <a:buFont typeface="Arial"/>
              <a:buNone/>
              <a:defRPr b="0" i="0" sz="1000" u="none" cap="none" strike="noStrike">
                <a:solidFill>
                  <a:srgbClr val="EAEBEB"/>
                </a:solidFill>
                <a:latin typeface="Arial"/>
                <a:ea typeface="Arial"/>
                <a:cs typeface="Arial"/>
                <a:sym typeface="Arial"/>
              </a:defRPr>
            </a:lvl3pPr>
            <a:lvl4pPr indent="0" lvl="3" marL="0" marR="0" algn="r">
              <a:lnSpc>
                <a:spcPct val="100000"/>
              </a:lnSpc>
              <a:spcBef>
                <a:spcPts val="0"/>
              </a:spcBef>
              <a:spcAft>
                <a:spcPts val="0"/>
              </a:spcAft>
              <a:buClr>
                <a:srgbClr val="EAEBEB"/>
              </a:buClr>
              <a:buSzPts val="1000"/>
              <a:buFont typeface="Arial"/>
              <a:buNone/>
              <a:defRPr b="0" i="0" sz="1000" u="none" cap="none" strike="noStrike">
                <a:solidFill>
                  <a:srgbClr val="EAEBEB"/>
                </a:solidFill>
                <a:latin typeface="Arial"/>
                <a:ea typeface="Arial"/>
                <a:cs typeface="Arial"/>
                <a:sym typeface="Arial"/>
              </a:defRPr>
            </a:lvl4pPr>
            <a:lvl5pPr indent="0" lvl="4" marL="0" marR="0" algn="r">
              <a:lnSpc>
                <a:spcPct val="100000"/>
              </a:lnSpc>
              <a:spcBef>
                <a:spcPts val="0"/>
              </a:spcBef>
              <a:spcAft>
                <a:spcPts val="0"/>
              </a:spcAft>
              <a:buClr>
                <a:srgbClr val="EAEBEB"/>
              </a:buClr>
              <a:buSzPts val="1000"/>
              <a:buFont typeface="Arial"/>
              <a:buNone/>
              <a:defRPr b="0" i="0" sz="1000" u="none" cap="none" strike="noStrike">
                <a:solidFill>
                  <a:srgbClr val="EAEBEB"/>
                </a:solidFill>
                <a:latin typeface="Arial"/>
                <a:ea typeface="Arial"/>
                <a:cs typeface="Arial"/>
                <a:sym typeface="Arial"/>
              </a:defRPr>
            </a:lvl5pPr>
            <a:lvl6pPr indent="0" lvl="5" marL="0" marR="0" algn="r">
              <a:lnSpc>
                <a:spcPct val="100000"/>
              </a:lnSpc>
              <a:spcBef>
                <a:spcPts val="0"/>
              </a:spcBef>
              <a:spcAft>
                <a:spcPts val="0"/>
              </a:spcAft>
              <a:buClr>
                <a:srgbClr val="EAEBEB"/>
              </a:buClr>
              <a:buSzPts val="1000"/>
              <a:buFont typeface="Arial"/>
              <a:buNone/>
              <a:defRPr b="0" i="0" sz="1000" u="none" cap="none" strike="noStrike">
                <a:solidFill>
                  <a:srgbClr val="EAEBEB"/>
                </a:solidFill>
                <a:latin typeface="Arial"/>
                <a:ea typeface="Arial"/>
                <a:cs typeface="Arial"/>
                <a:sym typeface="Arial"/>
              </a:defRPr>
            </a:lvl6pPr>
            <a:lvl7pPr indent="0" lvl="6" marL="0" marR="0" algn="r">
              <a:lnSpc>
                <a:spcPct val="100000"/>
              </a:lnSpc>
              <a:spcBef>
                <a:spcPts val="0"/>
              </a:spcBef>
              <a:spcAft>
                <a:spcPts val="0"/>
              </a:spcAft>
              <a:buClr>
                <a:srgbClr val="EAEBEB"/>
              </a:buClr>
              <a:buSzPts val="1000"/>
              <a:buFont typeface="Arial"/>
              <a:buNone/>
              <a:defRPr b="0" i="0" sz="1000" u="none" cap="none" strike="noStrike">
                <a:solidFill>
                  <a:srgbClr val="EAEBEB"/>
                </a:solidFill>
                <a:latin typeface="Arial"/>
                <a:ea typeface="Arial"/>
                <a:cs typeface="Arial"/>
                <a:sym typeface="Arial"/>
              </a:defRPr>
            </a:lvl7pPr>
            <a:lvl8pPr indent="0" lvl="7" marL="0" marR="0" algn="r">
              <a:lnSpc>
                <a:spcPct val="100000"/>
              </a:lnSpc>
              <a:spcBef>
                <a:spcPts val="0"/>
              </a:spcBef>
              <a:spcAft>
                <a:spcPts val="0"/>
              </a:spcAft>
              <a:buClr>
                <a:srgbClr val="EAEBEB"/>
              </a:buClr>
              <a:buSzPts val="1000"/>
              <a:buFont typeface="Arial"/>
              <a:buNone/>
              <a:defRPr b="0" i="0" sz="1000" u="none" cap="none" strike="noStrike">
                <a:solidFill>
                  <a:srgbClr val="EAEBEB"/>
                </a:solidFill>
                <a:latin typeface="Arial"/>
                <a:ea typeface="Arial"/>
                <a:cs typeface="Arial"/>
                <a:sym typeface="Arial"/>
              </a:defRPr>
            </a:lvl8pPr>
            <a:lvl9pPr indent="0" lvl="8" marL="0" marR="0" algn="r">
              <a:lnSpc>
                <a:spcPct val="100000"/>
              </a:lnSpc>
              <a:spcBef>
                <a:spcPts val="0"/>
              </a:spcBef>
              <a:spcAft>
                <a:spcPts val="0"/>
              </a:spcAft>
              <a:buClr>
                <a:srgbClr val="EAEBEB"/>
              </a:buClr>
              <a:buSzPts val="1000"/>
              <a:buFont typeface="Arial"/>
              <a:buNone/>
              <a:defRPr b="0" i="0" sz="1000" u="none" cap="none" strike="noStrike">
                <a:solidFill>
                  <a:srgbClr val="EAEBE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200">
              <a:solidFill>
                <a:srgbClr val="000000"/>
              </a:solidFil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3_1_1" showMasterSp="0">
  <p:cSld name="CUSTOM_3_1_1">
    <p:bg>
      <p:bgPr>
        <a:solidFill>
          <a:srgbClr val="FFFFFF"/>
        </a:solidFill>
      </p:bgPr>
    </p:bg>
    <p:spTree>
      <p:nvGrpSpPr>
        <p:cNvPr id="454" name="Shape 454"/>
        <p:cNvGrpSpPr/>
        <p:nvPr/>
      </p:nvGrpSpPr>
      <p:grpSpPr>
        <a:xfrm>
          <a:off x="0" y="0"/>
          <a:ext cx="0" cy="0"/>
          <a:chOff x="0" y="0"/>
          <a:chExt cx="0" cy="0"/>
        </a:xfrm>
      </p:grpSpPr>
      <p:sp>
        <p:nvSpPr>
          <p:cNvPr id="455" name="Google Shape;455;p71"/>
          <p:cNvSpPr txBox="1"/>
          <p:nvPr>
            <p:ph type="title"/>
          </p:nvPr>
        </p:nvSpPr>
        <p:spPr>
          <a:xfrm>
            <a:off x="457349" y="1626205"/>
            <a:ext cx="2834101" cy="356401"/>
          </a:xfrm>
          <a:prstGeom prst="rect">
            <a:avLst/>
          </a:prstGeom>
          <a:noFill/>
          <a:ln>
            <a:noFill/>
          </a:ln>
        </p:spPr>
        <p:txBody>
          <a:bodyPr anchorCtr="0" anchor="b" bIns="0" lIns="0" spcFirstLastPara="1" rIns="0" wrap="square" tIns="0">
            <a:normAutofit/>
          </a:bodyPr>
          <a:lstStyle>
            <a:lvl1pPr lvl="0" algn="r">
              <a:lnSpc>
                <a:spcPct val="100000"/>
              </a:lnSpc>
              <a:spcBef>
                <a:spcPts val="0"/>
              </a:spcBef>
              <a:spcAft>
                <a:spcPts val="0"/>
              </a:spcAft>
              <a:buClr>
                <a:srgbClr val="160F26"/>
              </a:buClr>
              <a:buSzPts val="1800"/>
              <a:buFont typeface="Inter"/>
              <a:buNone/>
              <a:defRPr sz="1800"/>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456" name="Google Shape;456;p71"/>
          <p:cNvSpPr txBox="1"/>
          <p:nvPr>
            <p:ph idx="1" type="body"/>
          </p:nvPr>
        </p:nvSpPr>
        <p:spPr>
          <a:xfrm>
            <a:off x="457200" y="2082581"/>
            <a:ext cx="2834101" cy="805501"/>
          </a:xfrm>
          <a:prstGeom prst="rect">
            <a:avLst/>
          </a:prstGeom>
          <a:noFill/>
          <a:ln>
            <a:noFill/>
          </a:ln>
        </p:spPr>
        <p:txBody>
          <a:bodyPr anchorCtr="0" anchor="t" bIns="0" lIns="0" spcFirstLastPara="1" rIns="0" wrap="square" tIns="0">
            <a:normAutofit/>
          </a:bodyPr>
          <a:lstStyle>
            <a:lvl1pPr indent="-228600" lvl="0" marL="457200" algn="r">
              <a:lnSpc>
                <a:spcPct val="100000"/>
              </a:lnSpc>
              <a:spcBef>
                <a:spcPts val="0"/>
              </a:spcBef>
              <a:spcAft>
                <a:spcPts val="0"/>
              </a:spcAft>
              <a:buClr>
                <a:schemeClr val="accent2"/>
              </a:buClr>
              <a:buSzPts val="1800"/>
              <a:buNone/>
              <a:defRPr/>
            </a:lvl1pPr>
            <a:lvl2pPr indent="-228600" lvl="1" marL="914400" algn="r">
              <a:lnSpc>
                <a:spcPct val="100000"/>
              </a:lnSpc>
              <a:spcBef>
                <a:spcPts val="0"/>
              </a:spcBef>
              <a:spcAft>
                <a:spcPts val="0"/>
              </a:spcAft>
              <a:buClr>
                <a:schemeClr val="accent2"/>
              </a:buClr>
              <a:buSzPts val="1800"/>
              <a:buNone/>
              <a:defRPr/>
            </a:lvl2pPr>
            <a:lvl3pPr indent="-228600" lvl="2" marL="1371600" algn="r">
              <a:lnSpc>
                <a:spcPct val="100000"/>
              </a:lnSpc>
              <a:spcBef>
                <a:spcPts val="0"/>
              </a:spcBef>
              <a:spcAft>
                <a:spcPts val="0"/>
              </a:spcAft>
              <a:buClr>
                <a:schemeClr val="accent2"/>
              </a:buClr>
              <a:buSzPts val="1800"/>
              <a:buNone/>
              <a:defRPr/>
            </a:lvl3pPr>
            <a:lvl4pPr indent="-228600" lvl="3" marL="1828800" algn="r">
              <a:lnSpc>
                <a:spcPct val="100000"/>
              </a:lnSpc>
              <a:spcBef>
                <a:spcPts val="0"/>
              </a:spcBef>
              <a:spcAft>
                <a:spcPts val="0"/>
              </a:spcAft>
              <a:buClr>
                <a:schemeClr val="accent2"/>
              </a:buClr>
              <a:buSzPts val="1800"/>
              <a:buNone/>
              <a:defRPr/>
            </a:lvl4pPr>
            <a:lvl5pPr indent="-228600" lvl="4" marL="2286000" algn="r">
              <a:lnSpc>
                <a:spcPct val="100000"/>
              </a:lnSpc>
              <a:spcBef>
                <a:spcPts val="0"/>
              </a:spcBef>
              <a:spcAft>
                <a:spcPts val="0"/>
              </a:spcAft>
              <a:buClr>
                <a:schemeClr val="accent2"/>
              </a:buClr>
              <a:buSzPts val="1800"/>
              <a:buNone/>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57" name="Google Shape;457;p71"/>
          <p:cNvSpPr/>
          <p:nvPr/>
        </p:nvSpPr>
        <p:spPr>
          <a:xfrm>
            <a:off x="3566150" y="1701883"/>
            <a:ext cx="869101" cy="869101"/>
          </a:xfrm>
          <a:prstGeom prst="ellipse">
            <a:avLst/>
          </a:prstGeom>
          <a:noFill/>
          <a:ln cap="flat" cmpd="sng" w="19050">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1"/>
          <p:cNvSpPr/>
          <p:nvPr/>
        </p:nvSpPr>
        <p:spPr>
          <a:xfrm>
            <a:off x="3569975" y="3232274"/>
            <a:ext cx="869101" cy="869102"/>
          </a:xfrm>
          <a:prstGeom prst="ellipse">
            <a:avLst/>
          </a:prstGeom>
          <a:noFill/>
          <a:ln cap="flat" cmpd="sng" w="19050">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71"/>
          <p:cNvSpPr/>
          <p:nvPr/>
        </p:nvSpPr>
        <p:spPr>
          <a:xfrm>
            <a:off x="4712925" y="3232274"/>
            <a:ext cx="869101" cy="869102"/>
          </a:xfrm>
          <a:prstGeom prst="ellipse">
            <a:avLst/>
          </a:prstGeom>
          <a:noFill/>
          <a:ln cap="flat" cmpd="sng" w="19050">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71"/>
          <p:cNvSpPr/>
          <p:nvPr/>
        </p:nvSpPr>
        <p:spPr>
          <a:xfrm>
            <a:off x="4709100" y="1701883"/>
            <a:ext cx="869101" cy="869101"/>
          </a:xfrm>
          <a:prstGeom prst="ellipse">
            <a:avLst/>
          </a:prstGeom>
          <a:noFill/>
          <a:ln cap="flat" cmpd="sng" w="19050">
            <a:solidFill>
              <a:schemeClr val="accent2"/>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61" name="Google Shape;461;p71"/>
          <p:cNvCxnSpPr>
            <a:stCxn id="460" idx="0"/>
            <a:endCxn id="457" idx="0"/>
          </p:cNvCxnSpPr>
          <p:nvPr/>
        </p:nvCxnSpPr>
        <p:spPr>
          <a:xfrm rot="10800000">
            <a:off x="4000651" y="1701883"/>
            <a:ext cx="1143000" cy="0"/>
          </a:xfrm>
          <a:prstGeom prst="straightConnector1">
            <a:avLst/>
          </a:prstGeom>
          <a:noFill/>
          <a:ln cap="flat" cmpd="sng" w="19050">
            <a:solidFill>
              <a:schemeClr val="accent2"/>
            </a:solidFill>
            <a:prstDash val="solid"/>
            <a:round/>
            <a:headEnd len="sm" w="sm" type="none"/>
            <a:tailEnd len="sm" w="sm" type="none"/>
          </a:ln>
        </p:spPr>
      </p:cxnSp>
      <p:cxnSp>
        <p:nvCxnSpPr>
          <p:cNvPr id="462" name="Google Shape;462;p71"/>
          <p:cNvCxnSpPr>
            <a:stCxn id="460" idx="0"/>
            <a:endCxn id="458" idx="0"/>
          </p:cNvCxnSpPr>
          <p:nvPr/>
        </p:nvCxnSpPr>
        <p:spPr>
          <a:xfrm rot="5400000">
            <a:off x="3808951" y="1897483"/>
            <a:ext cx="1530300" cy="1139100"/>
          </a:xfrm>
          <a:prstGeom prst="bentConnector3">
            <a:avLst>
              <a:gd fmla="val 78005" name="adj1"/>
            </a:avLst>
          </a:prstGeom>
          <a:noFill/>
          <a:ln cap="flat" cmpd="sng" w="19050">
            <a:solidFill>
              <a:schemeClr val="accent2"/>
            </a:solidFill>
            <a:prstDash val="solid"/>
            <a:round/>
            <a:headEnd len="sm" w="sm" type="none"/>
            <a:tailEnd len="sm" w="sm" type="none"/>
          </a:ln>
        </p:spPr>
      </p:cxnSp>
      <p:cxnSp>
        <p:nvCxnSpPr>
          <p:cNvPr id="463" name="Google Shape;463;p71"/>
          <p:cNvCxnSpPr>
            <a:stCxn id="458" idx="0"/>
            <a:endCxn id="459" idx="0"/>
          </p:cNvCxnSpPr>
          <p:nvPr/>
        </p:nvCxnSpPr>
        <p:spPr>
          <a:xfrm>
            <a:off x="4004526" y="3232274"/>
            <a:ext cx="1143000" cy="0"/>
          </a:xfrm>
          <a:prstGeom prst="straightConnector1">
            <a:avLst/>
          </a:prstGeom>
          <a:noFill/>
          <a:ln cap="flat" cmpd="sng" w="19050">
            <a:solidFill>
              <a:schemeClr val="accent2"/>
            </a:solidFill>
            <a:prstDash val="solid"/>
            <a:round/>
            <a:headEnd len="sm" w="sm" type="none"/>
            <a:tailEnd len="sm" w="sm" type="none"/>
          </a:ln>
        </p:spPr>
      </p:cxnSp>
      <p:pic>
        <p:nvPicPr>
          <p:cNvPr descr="Google Shape;509;p67" id="464" name="Google Shape;464;p71"/>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465" name="Google Shape;465;p71"/>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3_1_1_1" showMasterSp="0">
  <p:cSld name="CUSTOM_3_1_1_1">
    <p:bg>
      <p:bgPr>
        <a:solidFill>
          <a:srgbClr val="160F26"/>
        </a:solidFill>
      </p:bgPr>
    </p:bg>
    <p:spTree>
      <p:nvGrpSpPr>
        <p:cNvPr id="466" name="Shape 466"/>
        <p:cNvGrpSpPr/>
        <p:nvPr/>
      </p:nvGrpSpPr>
      <p:grpSpPr>
        <a:xfrm>
          <a:off x="0" y="0"/>
          <a:ext cx="0" cy="0"/>
          <a:chOff x="0" y="0"/>
          <a:chExt cx="0" cy="0"/>
        </a:xfrm>
      </p:grpSpPr>
      <p:sp>
        <p:nvSpPr>
          <p:cNvPr id="467" name="Google Shape;467;p72"/>
          <p:cNvSpPr txBox="1"/>
          <p:nvPr>
            <p:ph type="title"/>
          </p:nvPr>
        </p:nvSpPr>
        <p:spPr>
          <a:xfrm>
            <a:off x="457349" y="1626205"/>
            <a:ext cx="2834101" cy="356401"/>
          </a:xfrm>
          <a:prstGeom prst="rect">
            <a:avLst/>
          </a:prstGeom>
          <a:noFill/>
          <a:ln>
            <a:noFill/>
          </a:ln>
        </p:spPr>
        <p:txBody>
          <a:bodyPr anchorCtr="0" anchor="b" bIns="0" lIns="0" spcFirstLastPara="1" rIns="0" wrap="square" tIns="0">
            <a:normAutofit/>
          </a:bodyPr>
          <a:lstStyle>
            <a:lvl1pPr lvl="0" algn="r">
              <a:lnSpc>
                <a:spcPct val="100000"/>
              </a:lnSpc>
              <a:spcBef>
                <a:spcPts val="0"/>
              </a:spcBef>
              <a:spcAft>
                <a:spcPts val="0"/>
              </a:spcAft>
              <a:buClr>
                <a:srgbClr val="FFFFFF"/>
              </a:buClr>
              <a:buSzPts val="1800"/>
              <a:buFont typeface="Inter"/>
              <a:buNone/>
              <a:defRPr sz="18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468" name="Google Shape;468;p72"/>
          <p:cNvSpPr txBox="1"/>
          <p:nvPr>
            <p:ph idx="1" type="body"/>
          </p:nvPr>
        </p:nvSpPr>
        <p:spPr>
          <a:xfrm>
            <a:off x="457200" y="2082581"/>
            <a:ext cx="2834101" cy="805501"/>
          </a:xfrm>
          <a:prstGeom prst="rect">
            <a:avLst/>
          </a:prstGeom>
          <a:noFill/>
          <a:ln>
            <a:noFill/>
          </a:ln>
        </p:spPr>
        <p:txBody>
          <a:bodyPr anchorCtr="0" anchor="t" bIns="0" lIns="0" spcFirstLastPara="1" rIns="0" wrap="square" tIns="0">
            <a:normAutofit/>
          </a:bodyPr>
          <a:lstStyle>
            <a:lvl1pPr indent="-228600" lvl="0" marL="457200" algn="r">
              <a:lnSpc>
                <a:spcPct val="100000"/>
              </a:lnSpc>
              <a:spcBef>
                <a:spcPts val="0"/>
              </a:spcBef>
              <a:spcAft>
                <a:spcPts val="0"/>
              </a:spcAft>
              <a:buClr>
                <a:srgbClr val="FFFFFF"/>
              </a:buClr>
              <a:buSzPts val="1400"/>
              <a:buFont typeface="Inter Light"/>
              <a:buNone/>
              <a:defRPr>
                <a:solidFill>
                  <a:srgbClr val="FFFFFF"/>
                </a:solidFill>
              </a:defRPr>
            </a:lvl1pPr>
            <a:lvl2pPr indent="-228600" lvl="1" marL="914400" algn="r">
              <a:lnSpc>
                <a:spcPct val="100000"/>
              </a:lnSpc>
              <a:spcBef>
                <a:spcPts val="0"/>
              </a:spcBef>
              <a:spcAft>
                <a:spcPts val="0"/>
              </a:spcAft>
              <a:buClr>
                <a:srgbClr val="FFFFFF"/>
              </a:buClr>
              <a:buSzPts val="1400"/>
              <a:buFont typeface="Inter Light"/>
              <a:buNone/>
              <a:defRPr>
                <a:solidFill>
                  <a:srgbClr val="FFFFFF"/>
                </a:solidFill>
              </a:defRPr>
            </a:lvl2pPr>
            <a:lvl3pPr indent="-228600" lvl="2" marL="1371600" algn="r">
              <a:lnSpc>
                <a:spcPct val="100000"/>
              </a:lnSpc>
              <a:spcBef>
                <a:spcPts val="0"/>
              </a:spcBef>
              <a:spcAft>
                <a:spcPts val="0"/>
              </a:spcAft>
              <a:buClr>
                <a:srgbClr val="FFFFFF"/>
              </a:buClr>
              <a:buSzPts val="1400"/>
              <a:buFont typeface="Inter Light"/>
              <a:buNone/>
              <a:defRPr>
                <a:solidFill>
                  <a:srgbClr val="FFFFFF"/>
                </a:solidFill>
              </a:defRPr>
            </a:lvl3pPr>
            <a:lvl4pPr indent="-228600" lvl="3" marL="1828800" algn="r">
              <a:lnSpc>
                <a:spcPct val="100000"/>
              </a:lnSpc>
              <a:spcBef>
                <a:spcPts val="0"/>
              </a:spcBef>
              <a:spcAft>
                <a:spcPts val="0"/>
              </a:spcAft>
              <a:buClr>
                <a:srgbClr val="FFFFFF"/>
              </a:buClr>
              <a:buSzPts val="1400"/>
              <a:buFont typeface="Inter Light"/>
              <a:buNone/>
              <a:defRPr>
                <a:solidFill>
                  <a:srgbClr val="FFFFFF"/>
                </a:solidFill>
              </a:defRPr>
            </a:lvl4pPr>
            <a:lvl5pPr indent="-228600" lvl="4" marL="2286000" algn="r">
              <a:lnSpc>
                <a:spcPct val="100000"/>
              </a:lnSpc>
              <a:spcBef>
                <a:spcPts val="0"/>
              </a:spcBef>
              <a:spcAft>
                <a:spcPts val="0"/>
              </a:spcAft>
              <a:buClr>
                <a:srgbClr val="FFFFFF"/>
              </a:buClr>
              <a:buSzPts val="1400"/>
              <a:buFont typeface="Inter Light"/>
              <a:buNone/>
              <a:defRPr>
                <a:solidFill>
                  <a:srgbClr val="FFFFFF"/>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69" name="Google Shape;469;p72"/>
          <p:cNvSpPr/>
          <p:nvPr/>
        </p:nvSpPr>
        <p:spPr>
          <a:xfrm>
            <a:off x="3566150" y="1701883"/>
            <a:ext cx="869101" cy="869101"/>
          </a:xfrm>
          <a:prstGeom prst="ellipse">
            <a:avLst/>
          </a:prstGeom>
          <a:noFill/>
          <a:ln cap="flat" cmpd="sng" w="19050">
            <a:solidFill>
              <a:srgbClr val="0DC09D"/>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60F26"/>
              </a:buClr>
              <a:buSzPts val="1400"/>
              <a:buFont typeface="Arial"/>
              <a:buNone/>
            </a:pPr>
            <a:r>
              <a:t/>
            </a:r>
            <a:endParaRPr b="0" i="0" sz="1400" u="none" cap="none" strike="noStrike">
              <a:solidFill>
                <a:srgbClr val="160F26"/>
              </a:solidFill>
              <a:latin typeface="Arial"/>
              <a:ea typeface="Arial"/>
              <a:cs typeface="Arial"/>
              <a:sym typeface="Arial"/>
            </a:endParaRPr>
          </a:p>
        </p:txBody>
      </p:sp>
      <p:sp>
        <p:nvSpPr>
          <p:cNvPr id="470" name="Google Shape;470;p72"/>
          <p:cNvSpPr/>
          <p:nvPr/>
        </p:nvSpPr>
        <p:spPr>
          <a:xfrm>
            <a:off x="3569975" y="3232274"/>
            <a:ext cx="869101" cy="869102"/>
          </a:xfrm>
          <a:prstGeom prst="ellipse">
            <a:avLst/>
          </a:prstGeom>
          <a:noFill/>
          <a:ln cap="flat" cmpd="sng" w="19050">
            <a:solidFill>
              <a:srgbClr val="0DC09D"/>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60F26"/>
              </a:buClr>
              <a:buSzPts val="1400"/>
              <a:buFont typeface="Arial"/>
              <a:buNone/>
            </a:pPr>
            <a:r>
              <a:t/>
            </a:r>
            <a:endParaRPr b="0" i="0" sz="1400" u="none" cap="none" strike="noStrike">
              <a:solidFill>
                <a:srgbClr val="160F26"/>
              </a:solidFill>
              <a:latin typeface="Arial"/>
              <a:ea typeface="Arial"/>
              <a:cs typeface="Arial"/>
              <a:sym typeface="Arial"/>
            </a:endParaRPr>
          </a:p>
        </p:txBody>
      </p:sp>
      <p:sp>
        <p:nvSpPr>
          <p:cNvPr id="471" name="Google Shape;471;p72"/>
          <p:cNvSpPr/>
          <p:nvPr/>
        </p:nvSpPr>
        <p:spPr>
          <a:xfrm>
            <a:off x="4712925" y="3232274"/>
            <a:ext cx="869101" cy="869102"/>
          </a:xfrm>
          <a:prstGeom prst="ellipse">
            <a:avLst/>
          </a:prstGeom>
          <a:noFill/>
          <a:ln cap="flat" cmpd="sng" w="19050">
            <a:solidFill>
              <a:srgbClr val="0DC09D"/>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60F26"/>
              </a:buClr>
              <a:buSzPts val="1400"/>
              <a:buFont typeface="Arial"/>
              <a:buNone/>
            </a:pPr>
            <a:r>
              <a:t/>
            </a:r>
            <a:endParaRPr b="0" i="0" sz="1400" u="none" cap="none" strike="noStrike">
              <a:solidFill>
                <a:srgbClr val="160F26"/>
              </a:solidFill>
              <a:latin typeface="Arial"/>
              <a:ea typeface="Arial"/>
              <a:cs typeface="Arial"/>
              <a:sym typeface="Arial"/>
            </a:endParaRPr>
          </a:p>
        </p:txBody>
      </p:sp>
      <p:sp>
        <p:nvSpPr>
          <p:cNvPr id="472" name="Google Shape;472;p72"/>
          <p:cNvSpPr/>
          <p:nvPr/>
        </p:nvSpPr>
        <p:spPr>
          <a:xfrm>
            <a:off x="4709100" y="1701883"/>
            <a:ext cx="869101" cy="869101"/>
          </a:xfrm>
          <a:prstGeom prst="ellipse">
            <a:avLst/>
          </a:prstGeom>
          <a:noFill/>
          <a:ln cap="flat" cmpd="sng" w="19050">
            <a:solidFill>
              <a:srgbClr val="0DC09D"/>
            </a:solidFill>
            <a:prstDash val="solid"/>
            <a:round/>
            <a:headEnd len="sm" w="sm" type="none"/>
            <a:tailEnd len="sm" w="sm" type="none"/>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160F26"/>
              </a:buClr>
              <a:buSzPts val="1400"/>
              <a:buFont typeface="Arial"/>
              <a:buNone/>
            </a:pPr>
            <a:r>
              <a:t/>
            </a:r>
            <a:endParaRPr b="0" i="0" sz="1400" u="none" cap="none" strike="noStrike">
              <a:solidFill>
                <a:srgbClr val="160F26"/>
              </a:solidFill>
              <a:latin typeface="Arial"/>
              <a:ea typeface="Arial"/>
              <a:cs typeface="Arial"/>
              <a:sym typeface="Arial"/>
            </a:endParaRPr>
          </a:p>
        </p:txBody>
      </p:sp>
      <p:cxnSp>
        <p:nvCxnSpPr>
          <p:cNvPr id="473" name="Google Shape;473;p72"/>
          <p:cNvCxnSpPr>
            <a:stCxn id="472" idx="0"/>
            <a:endCxn id="469" idx="0"/>
          </p:cNvCxnSpPr>
          <p:nvPr/>
        </p:nvCxnSpPr>
        <p:spPr>
          <a:xfrm rot="10800000">
            <a:off x="4000651" y="1701883"/>
            <a:ext cx="1143000" cy="0"/>
          </a:xfrm>
          <a:prstGeom prst="straightConnector1">
            <a:avLst/>
          </a:prstGeom>
          <a:noFill/>
          <a:ln cap="flat" cmpd="sng" w="19050">
            <a:solidFill>
              <a:srgbClr val="0DC09D"/>
            </a:solidFill>
            <a:prstDash val="solid"/>
            <a:round/>
            <a:headEnd len="sm" w="sm" type="none"/>
            <a:tailEnd len="sm" w="sm" type="none"/>
          </a:ln>
        </p:spPr>
      </p:cxnSp>
      <p:cxnSp>
        <p:nvCxnSpPr>
          <p:cNvPr id="474" name="Google Shape;474;p72"/>
          <p:cNvCxnSpPr>
            <a:stCxn id="472" idx="0"/>
            <a:endCxn id="470" idx="0"/>
          </p:cNvCxnSpPr>
          <p:nvPr/>
        </p:nvCxnSpPr>
        <p:spPr>
          <a:xfrm rot="5400000">
            <a:off x="3808951" y="1897483"/>
            <a:ext cx="1530300" cy="1139100"/>
          </a:xfrm>
          <a:prstGeom prst="bentConnector3">
            <a:avLst>
              <a:gd fmla="val 78005" name="adj1"/>
            </a:avLst>
          </a:prstGeom>
          <a:noFill/>
          <a:ln cap="flat" cmpd="sng" w="19050">
            <a:solidFill>
              <a:srgbClr val="0DC09D"/>
            </a:solidFill>
            <a:prstDash val="solid"/>
            <a:round/>
            <a:headEnd len="sm" w="sm" type="none"/>
            <a:tailEnd len="sm" w="sm" type="none"/>
          </a:ln>
        </p:spPr>
      </p:cxnSp>
      <p:cxnSp>
        <p:nvCxnSpPr>
          <p:cNvPr id="475" name="Google Shape;475;p72"/>
          <p:cNvCxnSpPr>
            <a:stCxn id="470" idx="0"/>
            <a:endCxn id="471" idx="0"/>
          </p:cNvCxnSpPr>
          <p:nvPr/>
        </p:nvCxnSpPr>
        <p:spPr>
          <a:xfrm>
            <a:off x="4004526" y="3232274"/>
            <a:ext cx="1143000" cy="0"/>
          </a:xfrm>
          <a:prstGeom prst="straightConnector1">
            <a:avLst/>
          </a:prstGeom>
          <a:noFill/>
          <a:ln cap="flat" cmpd="sng" w="19050">
            <a:solidFill>
              <a:srgbClr val="0DC09D"/>
            </a:solidFill>
            <a:prstDash val="solid"/>
            <a:round/>
            <a:headEnd len="sm" w="sm" type="none"/>
            <a:tailEnd len="sm" w="sm" type="none"/>
          </a:ln>
        </p:spPr>
      </p:cxnSp>
      <p:pic>
        <p:nvPicPr>
          <p:cNvPr descr="Google Shape;532;p68" id="476" name="Google Shape;476;p72"/>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477" name="Google Shape;477;p72"/>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2" showMasterSp="0">
  <p:cSld name="CUSTOM_2">
    <p:bg>
      <p:bgPr>
        <a:solidFill>
          <a:srgbClr val="FFFFFF"/>
        </a:solidFill>
      </p:bgPr>
    </p:bg>
    <p:spTree>
      <p:nvGrpSpPr>
        <p:cNvPr id="478" name="Shape 478"/>
        <p:cNvGrpSpPr/>
        <p:nvPr/>
      </p:nvGrpSpPr>
      <p:grpSpPr>
        <a:xfrm>
          <a:off x="0" y="0"/>
          <a:ext cx="0" cy="0"/>
          <a:chOff x="0" y="0"/>
          <a:chExt cx="0" cy="0"/>
        </a:xfrm>
      </p:grpSpPr>
      <p:sp>
        <p:nvSpPr>
          <p:cNvPr id="479" name="Google Shape;479;p73"/>
          <p:cNvSpPr txBox="1"/>
          <p:nvPr>
            <p:ph type="title"/>
          </p:nvPr>
        </p:nvSpPr>
        <p:spPr>
          <a:xfrm>
            <a:off x="1280110" y="2148167"/>
            <a:ext cx="2011801" cy="356401"/>
          </a:xfrm>
          <a:prstGeom prst="rect">
            <a:avLst/>
          </a:prstGeom>
          <a:noFill/>
          <a:ln>
            <a:noFill/>
          </a:ln>
        </p:spPr>
        <p:txBody>
          <a:bodyPr anchorCtr="0" anchor="b" bIns="0" lIns="0" spcFirstLastPara="1" rIns="0" wrap="square" tIns="0">
            <a:normAutofit/>
          </a:bodyPr>
          <a:lstStyle>
            <a:lvl1pPr lvl="0" algn="ctr">
              <a:lnSpc>
                <a:spcPct val="100000"/>
              </a:lnSpc>
              <a:spcBef>
                <a:spcPts val="0"/>
              </a:spcBef>
              <a:spcAft>
                <a:spcPts val="0"/>
              </a:spcAft>
              <a:buClr>
                <a:srgbClr val="160F26"/>
              </a:buClr>
              <a:buSzPts val="1800"/>
              <a:buFont typeface="Inter"/>
              <a:buNone/>
              <a:defRPr sz="1800"/>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480" name="Google Shape;480;p73"/>
          <p:cNvSpPr txBox="1"/>
          <p:nvPr>
            <p:ph idx="1" type="body"/>
          </p:nvPr>
        </p:nvSpPr>
        <p:spPr>
          <a:xfrm>
            <a:off x="1280005" y="2604546"/>
            <a:ext cx="2011801" cy="805501"/>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0"/>
              </a:spcBef>
              <a:spcAft>
                <a:spcPts val="0"/>
              </a:spcAft>
              <a:buClr>
                <a:schemeClr val="accent2"/>
              </a:buClr>
              <a:buSzPts val="1800"/>
              <a:buNone/>
              <a:defRPr/>
            </a:lvl1pPr>
            <a:lvl2pPr indent="-228600" lvl="1" marL="914400" algn="ctr">
              <a:lnSpc>
                <a:spcPct val="100000"/>
              </a:lnSpc>
              <a:spcBef>
                <a:spcPts val="0"/>
              </a:spcBef>
              <a:spcAft>
                <a:spcPts val="0"/>
              </a:spcAft>
              <a:buClr>
                <a:schemeClr val="accent2"/>
              </a:buClr>
              <a:buSzPts val="1800"/>
              <a:buNone/>
              <a:defRPr/>
            </a:lvl2pPr>
            <a:lvl3pPr indent="-228600" lvl="2" marL="1371600" algn="ctr">
              <a:lnSpc>
                <a:spcPct val="100000"/>
              </a:lnSpc>
              <a:spcBef>
                <a:spcPts val="0"/>
              </a:spcBef>
              <a:spcAft>
                <a:spcPts val="0"/>
              </a:spcAft>
              <a:buClr>
                <a:schemeClr val="accent2"/>
              </a:buClr>
              <a:buSzPts val="1800"/>
              <a:buNone/>
              <a:defRPr/>
            </a:lvl3pPr>
            <a:lvl4pPr indent="-228600" lvl="3" marL="1828800" algn="ctr">
              <a:lnSpc>
                <a:spcPct val="100000"/>
              </a:lnSpc>
              <a:spcBef>
                <a:spcPts val="0"/>
              </a:spcBef>
              <a:spcAft>
                <a:spcPts val="0"/>
              </a:spcAft>
              <a:buClr>
                <a:schemeClr val="accent2"/>
              </a:buClr>
              <a:buSzPts val="1800"/>
              <a:buNone/>
              <a:defRPr/>
            </a:lvl4pPr>
            <a:lvl5pPr indent="-228600" lvl="4" marL="2286000" algn="ctr">
              <a:lnSpc>
                <a:spcPct val="100000"/>
              </a:lnSpc>
              <a:spcBef>
                <a:spcPts val="0"/>
              </a:spcBef>
              <a:spcAft>
                <a:spcPts val="0"/>
              </a:spcAft>
              <a:buClr>
                <a:schemeClr val="accent2"/>
              </a:buClr>
              <a:buSzPts val="1800"/>
              <a:buNone/>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542;p69" id="481" name="Google Shape;481;p73"/>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482" name="Google Shape;482;p73"/>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2_1" showMasterSp="0">
  <p:cSld name="CUSTOM_2_1">
    <p:bg>
      <p:bgPr>
        <a:solidFill>
          <a:srgbClr val="160F26"/>
        </a:solidFill>
      </p:bgPr>
    </p:bg>
    <p:spTree>
      <p:nvGrpSpPr>
        <p:cNvPr id="483" name="Shape 483"/>
        <p:cNvGrpSpPr/>
        <p:nvPr/>
      </p:nvGrpSpPr>
      <p:grpSpPr>
        <a:xfrm>
          <a:off x="0" y="0"/>
          <a:ext cx="0" cy="0"/>
          <a:chOff x="0" y="0"/>
          <a:chExt cx="0" cy="0"/>
        </a:xfrm>
      </p:grpSpPr>
      <p:sp>
        <p:nvSpPr>
          <p:cNvPr id="484" name="Google Shape;484;p74"/>
          <p:cNvSpPr txBox="1"/>
          <p:nvPr>
            <p:ph type="title"/>
          </p:nvPr>
        </p:nvSpPr>
        <p:spPr>
          <a:xfrm>
            <a:off x="1280110" y="2148167"/>
            <a:ext cx="2011801" cy="356401"/>
          </a:xfrm>
          <a:prstGeom prst="rect">
            <a:avLst/>
          </a:prstGeom>
          <a:noFill/>
          <a:ln>
            <a:noFill/>
          </a:ln>
        </p:spPr>
        <p:txBody>
          <a:bodyPr anchorCtr="0" anchor="b" bIns="0" lIns="0" spcFirstLastPara="1" rIns="0" wrap="square" tIns="0">
            <a:normAutofit/>
          </a:bodyPr>
          <a:lstStyle>
            <a:lvl1pPr lvl="0" algn="ctr">
              <a:lnSpc>
                <a:spcPct val="100000"/>
              </a:lnSpc>
              <a:spcBef>
                <a:spcPts val="0"/>
              </a:spcBef>
              <a:spcAft>
                <a:spcPts val="0"/>
              </a:spcAft>
              <a:buClr>
                <a:srgbClr val="FFFFFF"/>
              </a:buClr>
              <a:buSzPts val="1800"/>
              <a:buFont typeface="Inter"/>
              <a:buNone/>
              <a:defRPr sz="18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485" name="Google Shape;485;p74"/>
          <p:cNvSpPr txBox="1"/>
          <p:nvPr>
            <p:ph idx="1" type="body"/>
          </p:nvPr>
        </p:nvSpPr>
        <p:spPr>
          <a:xfrm>
            <a:off x="1280005" y="2604546"/>
            <a:ext cx="2011801" cy="805501"/>
          </a:xfrm>
          <a:prstGeom prst="rect">
            <a:avLst/>
          </a:prstGeom>
          <a:noFill/>
          <a:ln>
            <a:noFill/>
          </a:ln>
        </p:spPr>
        <p:txBody>
          <a:bodyPr anchorCtr="0" anchor="t" bIns="0" lIns="0" spcFirstLastPara="1" rIns="0" wrap="square" tIns="0">
            <a:normAutofit/>
          </a:bodyPr>
          <a:lstStyle>
            <a:lvl1pPr indent="-228600" lvl="0" marL="457200" algn="ctr">
              <a:lnSpc>
                <a:spcPct val="100000"/>
              </a:lnSpc>
              <a:spcBef>
                <a:spcPts val="0"/>
              </a:spcBef>
              <a:spcAft>
                <a:spcPts val="0"/>
              </a:spcAft>
              <a:buClr>
                <a:srgbClr val="FFFFFF"/>
              </a:buClr>
              <a:buSzPts val="1400"/>
              <a:buFont typeface="Inter Light"/>
              <a:buNone/>
              <a:defRPr>
                <a:solidFill>
                  <a:srgbClr val="FFFFFF"/>
                </a:solidFill>
              </a:defRPr>
            </a:lvl1pPr>
            <a:lvl2pPr indent="-228600" lvl="1" marL="914400" algn="ctr">
              <a:lnSpc>
                <a:spcPct val="100000"/>
              </a:lnSpc>
              <a:spcBef>
                <a:spcPts val="0"/>
              </a:spcBef>
              <a:spcAft>
                <a:spcPts val="0"/>
              </a:spcAft>
              <a:buClr>
                <a:srgbClr val="FFFFFF"/>
              </a:buClr>
              <a:buSzPts val="1400"/>
              <a:buFont typeface="Inter Light"/>
              <a:buNone/>
              <a:defRPr>
                <a:solidFill>
                  <a:srgbClr val="FFFFFF"/>
                </a:solidFill>
              </a:defRPr>
            </a:lvl2pPr>
            <a:lvl3pPr indent="-228600" lvl="2" marL="1371600" algn="ctr">
              <a:lnSpc>
                <a:spcPct val="100000"/>
              </a:lnSpc>
              <a:spcBef>
                <a:spcPts val="0"/>
              </a:spcBef>
              <a:spcAft>
                <a:spcPts val="0"/>
              </a:spcAft>
              <a:buClr>
                <a:srgbClr val="FFFFFF"/>
              </a:buClr>
              <a:buSzPts val="1400"/>
              <a:buFont typeface="Inter Light"/>
              <a:buNone/>
              <a:defRPr>
                <a:solidFill>
                  <a:srgbClr val="FFFFFF"/>
                </a:solidFill>
              </a:defRPr>
            </a:lvl3pPr>
            <a:lvl4pPr indent="-228600" lvl="3" marL="1828800" algn="ctr">
              <a:lnSpc>
                <a:spcPct val="100000"/>
              </a:lnSpc>
              <a:spcBef>
                <a:spcPts val="0"/>
              </a:spcBef>
              <a:spcAft>
                <a:spcPts val="0"/>
              </a:spcAft>
              <a:buClr>
                <a:srgbClr val="FFFFFF"/>
              </a:buClr>
              <a:buSzPts val="1400"/>
              <a:buFont typeface="Inter Light"/>
              <a:buNone/>
              <a:defRPr>
                <a:solidFill>
                  <a:srgbClr val="FFFFFF"/>
                </a:solidFill>
              </a:defRPr>
            </a:lvl4pPr>
            <a:lvl5pPr indent="-228600" lvl="4" marL="2286000" algn="ctr">
              <a:lnSpc>
                <a:spcPct val="100000"/>
              </a:lnSpc>
              <a:spcBef>
                <a:spcPts val="0"/>
              </a:spcBef>
              <a:spcAft>
                <a:spcPts val="0"/>
              </a:spcAft>
              <a:buClr>
                <a:srgbClr val="FFFFFF"/>
              </a:buClr>
              <a:buSzPts val="1400"/>
              <a:buFont typeface="Inter Light"/>
              <a:buNone/>
              <a:defRPr>
                <a:solidFill>
                  <a:srgbClr val="FFFFFF"/>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552;p70" id="486" name="Google Shape;486;p74"/>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487" name="Google Shape;487;p74"/>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7_1" showMasterSp="0">
  <p:cSld name="CUSTOM_7_1">
    <p:bg>
      <p:bgPr>
        <a:solidFill>
          <a:srgbClr val="FFFFFF"/>
        </a:solidFill>
      </p:bgPr>
    </p:bg>
    <p:spTree>
      <p:nvGrpSpPr>
        <p:cNvPr id="488" name="Shape 488"/>
        <p:cNvGrpSpPr/>
        <p:nvPr/>
      </p:nvGrpSpPr>
      <p:grpSpPr>
        <a:xfrm>
          <a:off x="0" y="0"/>
          <a:ext cx="0" cy="0"/>
          <a:chOff x="0" y="0"/>
          <a:chExt cx="0" cy="0"/>
        </a:xfrm>
      </p:grpSpPr>
      <p:sp>
        <p:nvSpPr>
          <p:cNvPr id="489" name="Google Shape;489;p75"/>
          <p:cNvSpPr txBox="1"/>
          <p:nvPr>
            <p:ph type="title"/>
          </p:nvPr>
        </p:nvSpPr>
        <p:spPr>
          <a:xfrm>
            <a:off x="1280255" y="2258012"/>
            <a:ext cx="2011802" cy="356401"/>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160F26"/>
              </a:buClr>
              <a:buSzPts val="1800"/>
              <a:buFont typeface="Inter"/>
              <a:buNone/>
              <a:defRPr sz="1800"/>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490" name="Google Shape;490;p75"/>
          <p:cNvSpPr txBox="1"/>
          <p:nvPr>
            <p:ph idx="1" type="body"/>
          </p:nvPr>
        </p:nvSpPr>
        <p:spPr>
          <a:xfrm>
            <a:off x="1280149" y="2714387"/>
            <a:ext cx="2011802" cy="805502"/>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accent2"/>
              </a:buClr>
              <a:buSzPts val="1800"/>
              <a:buNone/>
              <a:defRPr/>
            </a:lvl1pPr>
            <a:lvl2pPr indent="-228600" lvl="1" marL="914400" algn="l">
              <a:lnSpc>
                <a:spcPct val="100000"/>
              </a:lnSpc>
              <a:spcBef>
                <a:spcPts val="0"/>
              </a:spcBef>
              <a:spcAft>
                <a:spcPts val="0"/>
              </a:spcAft>
              <a:buClr>
                <a:schemeClr val="accent2"/>
              </a:buClr>
              <a:buSzPts val="1800"/>
              <a:buNone/>
              <a:defRPr/>
            </a:lvl2pPr>
            <a:lvl3pPr indent="-228600" lvl="2" marL="1371600" algn="l">
              <a:lnSpc>
                <a:spcPct val="100000"/>
              </a:lnSpc>
              <a:spcBef>
                <a:spcPts val="0"/>
              </a:spcBef>
              <a:spcAft>
                <a:spcPts val="0"/>
              </a:spcAft>
              <a:buClr>
                <a:schemeClr val="accent2"/>
              </a:buClr>
              <a:buSzPts val="1800"/>
              <a:buNone/>
              <a:defRPr/>
            </a:lvl3pPr>
            <a:lvl4pPr indent="-228600" lvl="3" marL="1828800" algn="l">
              <a:lnSpc>
                <a:spcPct val="100000"/>
              </a:lnSpc>
              <a:spcBef>
                <a:spcPts val="0"/>
              </a:spcBef>
              <a:spcAft>
                <a:spcPts val="0"/>
              </a:spcAft>
              <a:buClr>
                <a:schemeClr val="accent2"/>
              </a:buClr>
              <a:buSzPts val="1800"/>
              <a:buNone/>
              <a:defRPr/>
            </a:lvl4pPr>
            <a:lvl5pPr indent="-228600" lvl="4" marL="2286000" algn="l">
              <a:lnSpc>
                <a:spcPct val="100000"/>
              </a:lnSpc>
              <a:spcBef>
                <a:spcPts val="0"/>
              </a:spcBef>
              <a:spcAft>
                <a:spcPts val="0"/>
              </a:spcAft>
              <a:buClr>
                <a:schemeClr val="accent2"/>
              </a:buClr>
              <a:buSzPts val="1800"/>
              <a:buNone/>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91" name="Google Shape;491;p75"/>
          <p:cNvSpPr/>
          <p:nvPr>
            <p:ph idx="2" type="pic"/>
          </p:nvPr>
        </p:nvSpPr>
        <p:spPr>
          <a:xfrm>
            <a:off x="3566100" y="1746456"/>
            <a:ext cx="411601" cy="411601"/>
          </a:xfrm>
          <a:prstGeom prst="rect">
            <a:avLst/>
          </a:prstGeom>
          <a:noFill/>
          <a:ln>
            <a:noFill/>
          </a:ln>
        </p:spPr>
      </p:sp>
      <p:sp>
        <p:nvSpPr>
          <p:cNvPr id="492" name="Google Shape;492;p75"/>
          <p:cNvSpPr/>
          <p:nvPr>
            <p:ph idx="3" type="pic"/>
          </p:nvPr>
        </p:nvSpPr>
        <p:spPr>
          <a:xfrm>
            <a:off x="5852050" y="1746456"/>
            <a:ext cx="411601" cy="411601"/>
          </a:xfrm>
          <a:prstGeom prst="rect">
            <a:avLst/>
          </a:prstGeom>
          <a:noFill/>
          <a:ln>
            <a:noFill/>
          </a:ln>
        </p:spPr>
      </p:sp>
      <p:sp>
        <p:nvSpPr>
          <p:cNvPr id="493" name="Google Shape;493;p75"/>
          <p:cNvSpPr/>
          <p:nvPr>
            <p:ph idx="4" type="pic"/>
          </p:nvPr>
        </p:nvSpPr>
        <p:spPr>
          <a:xfrm>
            <a:off x="1280149" y="1746456"/>
            <a:ext cx="411601" cy="411601"/>
          </a:xfrm>
          <a:prstGeom prst="rect">
            <a:avLst/>
          </a:prstGeom>
          <a:noFill/>
          <a:ln>
            <a:noFill/>
          </a:ln>
        </p:spPr>
      </p:sp>
      <p:pic>
        <p:nvPicPr>
          <p:cNvPr descr="Google Shape;565;p71" id="494" name="Google Shape;494;p75"/>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495" name="Google Shape;495;p75"/>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5" showMasterSp="0">
  <p:cSld name="CUSTOM_5">
    <p:bg>
      <p:bgPr>
        <a:solidFill>
          <a:srgbClr val="FFFFFF"/>
        </a:solidFill>
      </p:bgPr>
    </p:bg>
    <p:spTree>
      <p:nvGrpSpPr>
        <p:cNvPr id="496" name="Shape 496"/>
        <p:cNvGrpSpPr/>
        <p:nvPr/>
      </p:nvGrpSpPr>
      <p:grpSpPr>
        <a:xfrm>
          <a:off x="0" y="0"/>
          <a:ext cx="0" cy="0"/>
          <a:chOff x="0" y="0"/>
          <a:chExt cx="0" cy="0"/>
        </a:xfrm>
      </p:grpSpPr>
      <p:sp>
        <p:nvSpPr>
          <p:cNvPr id="497" name="Google Shape;497;p76"/>
          <p:cNvSpPr txBox="1"/>
          <p:nvPr>
            <p:ph type="title"/>
          </p:nvPr>
        </p:nvSpPr>
        <p:spPr>
          <a:xfrm>
            <a:off x="1006042" y="1593612"/>
            <a:ext cx="2011802" cy="356401"/>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160F26"/>
              </a:buClr>
              <a:buSzPts val="1800"/>
              <a:buFont typeface="Inter"/>
              <a:buNone/>
              <a:defRPr sz="1800"/>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498" name="Google Shape;498;p76"/>
          <p:cNvSpPr txBox="1"/>
          <p:nvPr>
            <p:ph idx="1" type="body"/>
          </p:nvPr>
        </p:nvSpPr>
        <p:spPr>
          <a:xfrm>
            <a:off x="1005937" y="2049988"/>
            <a:ext cx="2011801" cy="8055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accent2"/>
              </a:buClr>
              <a:buSzPts val="1800"/>
              <a:buNone/>
              <a:defRPr/>
            </a:lvl1pPr>
            <a:lvl2pPr indent="-228600" lvl="1" marL="914400" algn="l">
              <a:lnSpc>
                <a:spcPct val="100000"/>
              </a:lnSpc>
              <a:spcBef>
                <a:spcPts val="0"/>
              </a:spcBef>
              <a:spcAft>
                <a:spcPts val="0"/>
              </a:spcAft>
              <a:buClr>
                <a:schemeClr val="accent2"/>
              </a:buClr>
              <a:buSzPts val="1800"/>
              <a:buNone/>
              <a:defRPr/>
            </a:lvl2pPr>
            <a:lvl3pPr indent="-228600" lvl="2" marL="1371600" algn="l">
              <a:lnSpc>
                <a:spcPct val="100000"/>
              </a:lnSpc>
              <a:spcBef>
                <a:spcPts val="0"/>
              </a:spcBef>
              <a:spcAft>
                <a:spcPts val="0"/>
              </a:spcAft>
              <a:buClr>
                <a:schemeClr val="accent2"/>
              </a:buClr>
              <a:buSzPts val="1800"/>
              <a:buNone/>
              <a:defRPr/>
            </a:lvl3pPr>
            <a:lvl4pPr indent="-228600" lvl="3" marL="1828800" algn="l">
              <a:lnSpc>
                <a:spcPct val="100000"/>
              </a:lnSpc>
              <a:spcBef>
                <a:spcPts val="0"/>
              </a:spcBef>
              <a:spcAft>
                <a:spcPts val="0"/>
              </a:spcAft>
              <a:buClr>
                <a:schemeClr val="accent2"/>
              </a:buClr>
              <a:buSzPts val="1800"/>
              <a:buNone/>
              <a:defRPr/>
            </a:lvl4pPr>
            <a:lvl5pPr indent="-228600" lvl="4" marL="2286000" algn="l">
              <a:lnSpc>
                <a:spcPct val="100000"/>
              </a:lnSpc>
              <a:spcBef>
                <a:spcPts val="0"/>
              </a:spcBef>
              <a:spcAft>
                <a:spcPts val="0"/>
              </a:spcAft>
              <a:buClr>
                <a:schemeClr val="accent2"/>
              </a:buClr>
              <a:buSzPts val="1800"/>
              <a:buNone/>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499" name="Google Shape;499;p76"/>
          <p:cNvSpPr/>
          <p:nvPr>
            <p:ph idx="2" type="pic"/>
          </p:nvPr>
        </p:nvSpPr>
        <p:spPr>
          <a:xfrm>
            <a:off x="456763" y="1538411"/>
            <a:ext cx="411601" cy="411601"/>
          </a:xfrm>
          <a:prstGeom prst="rect">
            <a:avLst/>
          </a:prstGeom>
          <a:noFill/>
          <a:ln>
            <a:noFill/>
          </a:ln>
        </p:spPr>
      </p:sp>
      <p:sp>
        <p:nvSpPr>
          <p:cNvPr id="500" name="Google Shape;500;p76"/>
          <p:cNvSpPr/>
          <p:nvPr>
            <p:ph idx="3" type="pic"/>
          </p:nvPr>
        </p:nvSpPr>
        <p:spPr>
          <a:xfrm>
            <a:off x="456763" y="3125316"/>
            <a:ext cx="411601" cy="411601"/>
          </a:xfrm>
          <a:prstGeom prst="rect">
            <a:avLst/>
          </a:prstGeom>
          <a:noFill/>
          <a:ln>
            <a:noFill/>
          </a:ln>
        </p:spPr>
      </p:sp>
      <p:sp>
        <p:nvSpPr>
          <p:cNvPr id="501" name="Google Shape;501;p76"/>
          <p:cNvSpPr/>
          <p:nvPr>
            <p:ph idx="4" type="pic"/>
          </p:nvPr>
        </p:nvSpPr>
        <p:spPr>
          <a:xfrm>
            <a:off x="6125824" y="1538411"/>
            <a:ext cx="411601" cy="411601"/>
          </a:xfrm>
          <a:prstGeom prst="rect">
            <a:avLst/>
          </a:prstGeom>
          <a:noFill/>
          <a:ln>
            <a:noFill/>
          </a:ln>
        </p:spPr>
      </p:sp>
      <p:sp>
        <p:nvSpPr>
          <p:cNvPr id="502" name="Google Shape;502;p76"/>
          <p:cNvSpPr/>
          <p:nvPr>
            <p:ph idx="5" type="pic"/>
          </p:nvPr>
        </p:nvSpPr>
        <p:spPr>
          <a:xfrm>
            <a:off x="6125824" y="3125316"/>
            <a:ext cx="411601" cy="411601"/>
          </a:xfrm>
          <a:prstGeom prst="rect">
            <a:avLst/>
          </a:prstGeom>
          <a:noFill/>
          <a:ln>
            <a:noFill/>
          </a:ln>
        </p:spPr>
      </p:sp>
      <p:sp>
        <p:nvSpPr>
          <p:cNvPr id="503" name="Google Shape;503;p76"/>
          <p:cNvSpPr/>
          <p:nvPr>
            <p:ph idx="6" type="pic"/>
          </p:nvPr>
        </p:nvSpPr>
        <p:spPr>
          <a:xfrm>
            <a:off x="3305030" y="1538411"/>
            <a:ext cx="411601" cy="411601"/>
          </a:xfrm>
          <a:prstGeom prst="rect">
            <a:avLst/>
          </a:prstGeom>
          <a:noFill/>
          <a:ln>
            <a:noFill/>
          </a:ln>
        </p:spPr>
      </p:sp>
      <p:sp>
        <p:nvSpPr>
          <p:cNvPr id="504" name="Google Shape;504;p76"/>
          <p:cNvSpPr/>
          <p:nvPr>
            <p:ph idx="7" type="pic"/>
          </p:nvPr>
        </p:nvSpPr>
        <p:spPr>
          <a:xfrm>
            <a:off x="3305030" y="3125316"/>
            <a:ext cx="411601" cy="411601"/>
          </a:xfrm>
          <a:prstGeom prst="rect">
            <a:avLst/>
          </a:prstGeom>
          <a:noFill/>
          <a:ln>
            <a:noFill/>
          </a:ln>
        </p:spPr>
      </p:sp>
      <p:pic>
        <p:nvPicPr>
          <p:cNvPr descr="Google Shape;600;p73" id="505" name="Google Shape;505;p76"/>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506" name="Google Shape;506;p76"/>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_1_1_1" showMasterSp="0">
  <p:cSld name="CUSTOM_1_1_1_1">
    <p:bg>
      <p:bgPr>
        <a:solidFill>
          <a:srgbClr val="FFFFFF"/>
        </a:solidFill>
      </p:bgPr>
    </p:bg>
    <p:spTree>
      <p:nvGrpSpPr>
        <p:cNvPr id="507" name="Shape 507"/>
        <p:cNvGrpSpPr/>
        <p:nvPr/>
      </p:nvGrpSpPr>
      <p:grpSpPr>
        <a:xfrm>
          <a:off x="0" y="0"/>
          <a:ext cx="0" cy="0"/>
          <a:chOff x="0" y="0"/>
          <a:chExt cx="0" cy="0"/>
        </a:xfrm>
      </p:grpSpPr>
      <p:sp>
        <p:nvSpPr>
          <p:cNvPr id="508" name="Google Shape;508;p77"/>
          <p:cNvSpPr txBox="1"/>
          <p:nvPr>
            <p:ph type="title"/>
          </p:nvPr>
        </p:nvSpPr>
        <p:spPr>
          <a:xfrm>
            <a:off x="1280224" y="2416669"/>
            <a:ext cx="1435501" cy="356401"/>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160F26"/>
              </a:buClr>
              <a:buSzPts val="1800"/>
              <a:buFont typeface="Inter"/>
              <a:buNone/>
              <a:defRPr sz="1800"/>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509" name="Google Shape;509;p77"/>
          <p:cNvSpPr txBox="1"/>
          <p:nvPr>
            <p:ph idx="1" type="body"/>
          </p:nvPr>
        </p:nvSpPr>
        <p:spPr>
          <a:xfrm>
            <a:off x="1280149" y="2873044"/>
            <a:ext cx="1435501" cy="8055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chemeClr val="accent2"/>
              </a:buClr>
              <a:buSzPts val="1800"/>
              <a:buNone/>
              <a:defRPr/>
            </a:lvl1pPr>
            <a:lvl2pPr indent="-228600" lvl="1" marL="914400" algn="l">
              <a:lnSpc>
                <a:spcPct val="100000"/>
              </a:lnSpc>
              <a:spcBef>
                <a:spcPts val="0"/>
              </a:spcBef>
              <a:spcAft>
                <a:spcPts val="0"/>
              </a:spcAft>
              <a:buClr>
                <a:schemeClr val="accent2"/>
              </a:buClr>
              <a:buSzPts val="1800"/>
              <a:buNone/>
              <a:defRPr/>
            </a:lvl2pPr>
            <a:lvl3pPr indent="-228600" lvl="2" marL="1371600" algn="l">
              <a:lnSpc>
                <a:spcPct val="100000"/>
              </a:lnSpc>
              <a:spcBef>
                <a:spcPts val="0"/>
              </a:spcBef>
              <a:spcAft>
                <a:spcPts val="0"/>
              </a:spcAft>
              <a:buClr>
                <a:schemeClr val="accent2"/>
              </a:buClr>
              <a:buSzPts val="1800"/>
              <a:buNone/>
              <a:defRPr/>
            </a:lvl3pPr>
            <a:lvl4pPr indent="-228600" lvl="3" marL="1828800" algn="l">
              <a:lnSpc>
                <a:spcPct val="100000"/>
              </a:lnSpc>
              <a:spcBef>
                <a:spcPts val="0"/>
              </a:spcBef>
              <a:spcAft>
                <a:spcPts val="0"/>
              </a:spcAft>
              <a:buClr>
                <a:schemeClr val="accent2"/>
              </a:buClr>
              <a:buSzPts val="1800"/>
              <a:buNone/>
              <a:defRPr/>
            </a:lvl4pPr>
            <a:lvl5pPr indent="-228600" lvl="4" marL="2286000" algn="l">
              <a:lnSpc>
                <a:spcPct val="100000"/>
              </a:lnSpc>
              <a:spcBef>
                <a:spcPts val="0"/>
              </a:spcBef>
              <a:spcAft>
                <a:spcPts val="0"/>
              </a:spcAft>
              <a:buClr>
                <a:schemeClr val="accent2"/>
              </a:buClr>
              <a:buSzPts val="1800"/>
              <a:buNone/>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638;p75" id="510" name="Google Shape;510;p77"/>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511" name="Google Shape;511;p77"/>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_1_1_1_2" showMasterSp="0">
  <p:cSld name="CUSTOM_1_1_1_1_2">
    <p:bg>
      <p:bgPr>
        <a:solidFill>
          <a:srgbClr val="160F26"/>
        </a:solidFill>
      </p:bgPr>
    </p:bg>
    <p:spTree>
      <p:nvGrpSpPr>
        <p:cNvPr id="512" name="Shape 512"/>
        <p:cNvGrpSpPr/>
        <p:nvPr/>
      </p:nvGrpSpPr>
      <p:grpSpPr>
        <a:xfrm>
          <a:off x="0" y="0"/>
          <a:ext cx="0" cy="0"/>
          <a:chOff x="0" y="0"/>
          <a:chExt cx="0" cy="0"/>
        </a:xfrm>
      </p:grpSpPr>
      <p:sp>
        <p:nvSpPr>
          <p:cNvPr id="513" name="Google Shape;513;p78"/>
          <p:cNvSpPr txBox="1"/>
          <p:nvPr>
            <p:ph type="title"/>
          </p:nvPr>
        </p:nvSpPr>
        <p:spPr>
          <a:xfrm>
            <a:off x="1280224" y="2416669"/>
            <a:ext cx="1435501" cy="356401"/>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rgbClr val="FFFFFF"/>
              </a:buClr>
              <a:buSzPts val="1800"/>
              <a:buFont typeface="Inter"/>
              <a:buNone/>
              <a:defRPr sz="18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514" name="Google Shape;514;p78"/>
          <p:cNvSpPr txBox="1"/>
          <p:nvPr>
            <p:ph idx="1" type="body"/>
          </p:nvPr>
        </p:nvSpPr>
        <p:spPr>
          <a:xfrm>
            <a:off x="1280149" y="2873044"/>
            <a:ext cx="1435501" cy="8055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FFFFFF"/>
              </a:buClr>
              <a:buSzPts val="1400"/>
              <a:buFont typeface="Inter Light"/>
              <a:buNone/>
              <a:defRPr>
                <a:solidFill>
                  <a:srgbClr val="FFFFFF"/>
                </a:solidFill>
              </a:defRPr>
            </a:lvl1pPr>
            <a:lvl2pPr indent="-228600" lvl="1" marL="914400" algn="l">
              <a:lnSpc>
                <a:spcPct val="100000"/>
              </a:lnSpc>
              <a:spcBef>
                <a:spcPts val="0"/>
              </a:spcBef>
              <a:spcAft>
                <a:spcPts val="0"/>
              </a:spcAft>
              <a:buClr>
                <a:srgbClr val="FFFFFF"/>
              </a:buClr>
              <a:buSzPts val="1400"/>
              <a:buFont typeface="Inter Light"/>
              <a:buNone/>
              <a:defRPr>
                <a:solidFill>
                  <a:srgbClr val="FFFFFF"/>
                </a:solidFill>
              </a:defRPr>
            </a:lvl2pPr>
            <a:lvl3pPr indent="-228600" lvl="2" marL="1371600" algn="l">
              <a:lnSpc>
                <a:spcPct val="100000"/>
              </a:lnSpc>
              <a:spcBef>
                <a:spcPts val="0"/>
              </a:spcBef>
              <a:spcAft>
                <a:spcPts val="0"/>
              </a:spcAft>
              <a:buClr>
                <a:srgbClr val="FFFFFF"/>
              </a:buClr>
              <a:buSzPts val="1400"/>
              <a:buFont typeface="Inter Light"/>
              <a:buNone/>
              <a:defRPr>
                <a:solidFill>
                  <a:srgbClr val="FFFFFF"/>
                </a:solidFill>
              </a:defRPr>
            </a:lvl3pPr>
            <a:lvl4pPr indent="-228600" lvl="3" marL="1828800" algn="l">
              <a:lnSpc>
                <a:spcPct val="100000"/>
              </a:lnSpc>
              <a:spcBef>
                <a:spcPts val="0"/>
              </a:spcBef>
              <a:spcAft>
                <a:spcPts val="0"/>
              </a:spcAft>
              <a:buClr>
                <a:srgbClr val="FFFFFF"/>
              </a:buClr>
              <a:buSzPts val="1400"/>
              <a:buFont typeface="Inter Light"/>
              <a:buNone/>
              <a:defRPr>
                <a:solidFill>
                  <a:srgbClr val="FFFFFF"/>
                </a:solidFill>
              </a:defRPr>
            </a:lvl4pPr>
            <a:lvl5pPr indent="-228600" lvl="4" marL="2286000" algn="l">
              <a:lnSpc>
                <a:spcPct val="100000"/>
              </a:lnSpc>
              <a:spcBef>
                <a:spcPts val="0"/>
              </a:spcBef>
              <a:spcAft>
                <a:spcPts val="0"/>
              </a:spcAft>
              <a:buClr>
                <a:srgbClr val="FFFFFF"/>
              </a:buClr>
              <a:buSzPts val="1400"/>
              <a:buFont typeface="Inter Light"/>
              <a:buNone/>
              <a:defRPr>
                <a:solidFill>
                  <a:srgbClr val="FFFFFF"/>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pic>
        <p:nvPicPr>
          <p:cNvPr descr="Google Shape;654;p76" id="515" name="Google Shape;515;p78"/>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516" name="Google Shape;516;p78"/>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_1_1_1_1" showMasterSp="0">
  <p:cSld name="CUSTOM_1_1_1_1_1">
    <p:bg>
      <p:bgPr>
        <a:solidFill>
          <a:srgbClr val="160F26"/>
        </a:solidFill>
      </p:bgPr>
    </p:bg>
    <p:spTree>
      <p:nvGrpSpPr>
        <p:cNvPr id="517" name="Shape 517"/>
        <p:cNvGrpSpPr/>
        <p:nvPr/>
      </p:nvGrpSpPr>
      <p:grpSpPr>
        <a:xfrm>
          <a:off x="0" y="0"/>
          <a:ext cx="0" cy="0"/>
          <a:chOff x="0" y="0"/>
          <a:chExt cx="0" cy="0"/>
        </a:xfrm>
      </p:grpSpPr>
      <p:sp>
        <p:nvSpPr>
          <p:cNvPr id="518" name="Google Shape;518;p79"/>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2100"/>
              <a:buFont typeface="Inter"/>
              <a:buNone/>
              <a:defRPr sz="21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519" name="Google Shape;519;p79"/>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520" name="Google Shape;520;p79"/>
          <p:cNvSpPr/>
          <p:nvPr>
            <p:ph idx="2" type="pic"/>
          </p:nvPr>
        </p:nvSpPr>
        <p:spPr>
          <a:xfrm>
            <a:off x="3566150" y="1463050"/>
            <a:ext cx="2011801" cy="2005201"/>
          </a:xfrm>
          <a:prstGeom prst="rect">
            <a:avLst/>
          </a:prstGeom>
          <a:noFill/>
          <a:ln>
            <a:noFill/>
          </a:ln>
        </p:spPr>
      </p:sp>
      <p:sp>
        <p:nvSpPr>
          <p:cNvPr id="521" name="Google Shape;521;p79"/>
          <p:cNvSpPr/>
          <p:nvPr>
            <p:ph idx="3" type="pic"/>
          </p:nvPr>
        </p:nvSpPr>
        <p:spPr>
          <a:xfrm>
            <a:off x="1005800" y="1463050"/>
            <a:ext cx="2011801" cy="2005201"/>
          </a:xfrm>
          <a:prstGeom prst="rect">
            <a:avLst/>
          </a:prstGeom>
          <a:noFill/>
          <a:ln>
            <a:noFill/>
          </a:ln>
        </p:spPr>
      </p:sp>
      <p:sp>
        <p:nvSpPr>
          <p:cNvPr id="522" name="Google Shape;522;p79"/>
          <p:cNvSpPr/>
          <p:nvPr>
            <p:ph idx="4" type="pic"/>
          </p:nvPr>
        </p:nvSpPr>
        <p:spPr>
          <a:xfrm>
            <a:off x="6121575" y="1463050"/>
            <a:ext cx="2011801" cy="2005201"/>
          </a:xfrm>
          <a:prstGeom prst="rect">
            <a:avLst/>
          </a:prstGeom>
          <a:noFill/>
          <a:ln>
            <a:noFill/>
          </a:ln>
        </p:spPr>
      </p:sp>
      <p:pic>
        <p:nvPicPr>
          <p:cNvPr descr="Google Shape;667;p77" id="523" name="Google Shape;523;p79"/>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524" name="Google Shape;524;p79"/>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_1_1_1_1_2" showMasterSp="0">
  <p:cSld name="CUSTOM_1_1_1_1_1_2">
    <p:bg>
      <p:bgPr>
        <a:solidFill>
          <a:srgbClr val="160F26"/>
        </a:solidFill>
      </p:bgPr>
    </p:bg>
    <p:spTree>
      <p:nvGrpSpPr>
        <p:cNvPr id="525" name="Shape 525"/>
        <p:cNvGrpSpPr/>
        <p:nvPr/>
      </p:nvGrpSpPr>
      <p:grpSpPr>
        <a:xfrm>
          <a:off x="0" y="0"/>
          <a:ext cx="0" cy="0"/>
          <a:chOff x="0" y="0"/>
          <a:chExt cx="0" cy="0"/>
        </a:xfrm>
      </p:grpSpPr>
      <p:sp>
        <p:nvSpPr>
          <p:cNvPr id="526" name="Google Shape;526;p80"/>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FFFFFF"/>
              </a:buClr>
              <a:buSzPts val="2100"/>
              <a:buFont typeface="Inter"/>
              <a:buNone/>
              <a:defRPr sz="2100">
                <a:solidFill>
                  <a:srgbClr val="FFFFFF"/>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527" name="Google Shape;527;p80"/>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0DC09D"/>
              </a:buClr>
              <a:buSzPts val="1400"/>
              <a:buFont typeface="Inter Light"/>
              <a:buNone/>
              <a:defRPr>
                <a:solidFill>
                  <a:srgbClr val="0DC09D"/>
                </a:solidFill>
              </a:defRPr>
            </a:lvl1pPr>
            <a:lvl2pPr indent="-228600" lvl="1" marL="914400" algn="l">
              <a:lnSpc>
                <a:spcPct val="100000"/>
              </a:lnSpc>
              <a:spcBef>
                <a:spcPts val="0"/>
              </a:spcBef>
              <a:spcAft>
                <a:spcPts val="0"/>
              </a:spcAft>
              <a:buClr>
                <a:srgbClr val="0DC09D"/>
              </a:buClr>
              <a:buSzPts val="1400"/>
              <a:buFont typeface="Inter Light"/>
              <a:buNone/>
              <a:defRPr>
                <a:solidFill>
                  <a:srgbClr val="0DC09D"/>
                </a:solidFill>
              </a:defRPr>
            </a:lvl2pPr>
            <a:lvl3pPr indent="-228600" lvl="2" marL="1371600" algn="l">
              <a:lnSpc>
                <a:spcPct val="100000"/>
              </a:lnSpc>
              <a:spcBef>
                <a:spcPts val="0"/>
              </a:spcBef>
              <a:spcAft>
                <a:spcPts val="0"/>
              </a:spcAft>
              <a:buClr>
                <a:srgbClr val="0DC09D"/>
              </a:buClr>
              <a:buSzPts val="1400"/>
              <a:buFont typeface="Inter Light"/>
              <a:buNone/>
              <a:defRPr>
                <a:solidFill>
                  <a:srgbClr val="0DC09D"/>
                </a:solidFill>
              </a:defRPr>
            </a:lvl3pPr>
            <a:lvl4pPr indent="-228600" lvl="3" marL="1828800" algn="l">
              <a:lnSpc>
                <a:spcPct val="100000"/>
              </a:lnSpc>
              <a:spcBef>
                <a:spcPts val="0"/>
              </a:spcBef>
              <a:spcAft>
                <a:spcPts val="0"/>
              </a:spcAft>
              <a:buClr>
                <a:srgbClr val="0DC09D"/>
              </a:buClr>
              <a:buSzPts val="1400"/>
              <a:buFont typeface="Inter Light"/>
              <a:buNone/>
              <a:defRPr>
                <a:solidFill>
                  <a:srgbClr val="0DC09D"/>
                </a:solidFill>
              </a:defRPr>
            </a:lvl4pPr>
            <a:lvl5pPr indent="-228600" lvl="4" marL="2286000" algn="l">
              <a:lnSpc>
                <a:spcPct val="100000"/>
              </a:lnSpc>
              <a:spcBef>
                <a:spcPts val="0"/>
              </a:spcBef>
              <a:spcAft>
                <a:spcPts val="0"/>
              </a:spcAft>
              <a:buClr>
                <a:srgbClr val="0DC09D"/>
              </a:buClr>
              <a:buSzPts val="1400"/>
              <a:buFont typeface="Inter Light"/>
              <a:buNone/>
              <a:defRPr>
                <a:solidFill>
                  <a:srgbClr val="0DC09D"/>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528" name="Google Shape;528;p80"/>
          <p:cNvSpPr/>
          <p:nvPr>
            <p:ph idx="2" type="pic"/>
          </p:nvPr>
        </p:nvSpPr>
        <p:spPr>
          <a:xfrm>
            <a:off x="457200" y="1463050"/>
            <a:ext cx="1851900" cy="2005201"/>
          </a:xfrm>
          <a:prstGeom prst="rect">
            <a:avLst/>
          </a:prstGeom>
          <a:noFill/>
          <a:ln>
            <a:noFill/>
          </a:ln>
        </p:spPr>
      </p:sp>
      <p:sp>
        <p:nvSpPr>
          <p:cNvPr id="529" name="Google Shape;529;p80"/>
          <p:cNvSpPr/>
          <p:nvPr>
            <p:ph idx="3" type="pic"/>
          </p:nvPr>
        </p:nvSpPr>
        <p:spPr>
          <a:xfrm>
            <a:off x="2583325" y="1463050"/>
            <a:ext cx="1851901" cy="2005201"/>
          </a:xfrm>
          <a:prstGeom prst="rect">
            <a:avLst/>
          </a:prstGeom>
          <a:noFill/>
          <a:ln>
            <a:noFill/>
          </a:ln>
        </p:spPr>
      </p:sp>
      <p:sp>
        <p:nvSpPr>
          <p:cNvPr id="530" name="Google Shape;530;p80"/>
          <p:cNvSpPr/>
          <p:nvPr>
            <p:ph idx="4" type="pic"/>
          </p:nvPr>
        </p:nvSpPr>
        <p:spPr>
          <a:xfrm>
            <a:off x="4709450" y="1463050"/>
            <a:ext cx="1851901" cy="2005201"/>
          </a:xfrm>
          <a:prstGeom prst="rect">
            <a:avLst/>
          </a:prstGeom>
          <a:noFill/>
          <a:ln>
            <a:noFill/>
          </a:ln>
        </p:spPr>
      </p:sp>
      <p:sp>
        <p:nvSpPr>
          <p:cNvPr id="531" name="Google Shape;531;p80"/>
          <p:cNvSpPr/>
          <p:nvPr>
            <p:ph idx="5" type="pic"/>
          </p:nvPr>
        </p:nvSpPr>
        <p:spPr>
          <a:xfrm>
            <a:off x="6835575" y="1463050"/>
            <a:ext cx="1851900" cy="2005201"/>
          </a:xfrm>
          <a:prstGeom prst="rect">
            <a:avLst/>
          </a:prstGeom>
          <a:noFill/>
          <a:ln>
            <a:noFill/>
          </a:ln>
        </p:spPr>
      </p:sp>
      <p:pic>
        <p:nvPicPr>
          <p:cNvPr descr="Google Shape;683;p78" id="532" name="Google Shape;532;p80"/>
          <p:cNvPicPr preferRelativeResize="0"/>
          <p:nvPr/>
        </p:nvPicPr>
        <p:blipFill rotWithShape="1">
          <a:blip r:embed="rId2">
            <a:alphaModFix/>
          </a:blip>
          <a:srcRect b="0" l="0" r="0" t="0"/>
          <a:stretch/>
        </p:blipFill>
        <p:spPr>
          <a:xfrm>
            <a:off x="8777599" y="4779200"/>
            <a:ext cx="182876" cy="182876"/>
          </a:xfrm>
          <a:prstGeom prst="rect">
            <a:avLst/>
          </a:prstGeom>
          <a:noFill/>
          <a:ln>
            <a:noFill/>
          </a:ln>
        </p:spPr>
      </p:pic>
      <p:sp>
        <p:nvSpPr>
          <p:cNvPr id="533" name="Google Shape;533;p80"/>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63" name="Shape 63"/>
        <p:cNvGrpSpPr/>
        <p:nvPr/>
      </p:nvGrpSpPr>
      <p:grpSpPr>
        <a:xfrm>
          <a:off x="0" y="0"/>
          <a:ext cx="0" cy="0"/>
          <a:chOff x="0" y="0"/>
          <a:chExt cx="0" cy="0"/>
        </a:xfrm>
      </p:grpSpPr>
      <p:sp>
        <p:nvSpPr>
          <p:cNvPr id="64" name="Google Shape;64;p9"/>
          <p:cNvSpPr txBox="1"/>
          <p:nvPr>
            <p:ph type="title"/>
          </p:nvPr>
        </p:nvSpPr>
        <p:spPr>
          <a:xfrm>
            <a:off x="3902552" y="3221100"/>
            <a:ext cx="5131501" cy="1666201"/>
          </a:xfrm>
          <a:prstGeom prst="rect">
            <a:avLst/>
          </a:prstGeom>
          <a:noFill/>
          <a:ln>
            <a:noFill/>
          </a:ln>
        </p:spPr>
        <p:txBody>
          <a:bodyPr anchorCtr="0" anchor="b" bIns="0" lIns="0" spcFirstLastPara="1" rIns="0" wrap="square" tIns="0">
            <a:normAutofit/>
          </a:bodyPr>
          <a:lstStyle>
            <a:lvl1pPr lvl="0" algn="l">
              <a:lnSpc>
                <a:spcPct val="80000"/>
              </a:lnSpc>
              <a:spcBef>
                <a:spcPts val="0"/>
              </a:spcBef>
              <a:spcAft>
                <a:spcPts val="0"/>
              </a:spcAft>
              <a:buClr>
                <a:srgbClr val="160F26"/>
              </a:buClr>
              <a:buSzPts val="1800"/>
              <a:buNone/>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65" name="Google Shape;65;p9"/>
          <p:cNvSpPr/>
          <p:nvPr>
            <p:ph idx="2" type="pic"/>
          </p:nvPr>
        </p:nvSpPr>
        <p:spPr>
          <a:xfrm>
            <a:off x="0" y="0"/>
            <a:ext cx="3566101" cy="5143500"/>
          </a:xfrm>
          <a:prstGeom prst="rect">
            <a:avLst/>
          </a:prstGeom>
          <a:noFill/>
          <a:ln>
            <a:noFill/>
          </a:ln>
        </p:spPr>
      </p:sp>
      <p:sp>
        <p:nvSpPr>
          <p:cNvPr id="66" name="Google Shape;66;p9"/>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_1_1_1_1_3" showMasterSp="0">
  <p:cSld name="CUSTOM_1_1_1_1_1_3">
    <p:spTree>
      <p:nvGrpSpPr>
        <p:cNvPr id="534" name="Shape 534"/>
        <p:cNvGrpSpPr/>
        <p:nvPr/>
      </p:nvGrpSpPr>
      <p:grpSpPr>
        <a:xfrm>
          <a:off x="0" y="0"/>
          <a:ext cx="0" cy="0"/>
          <a:chOff x="0" y="0"/>
          <a:chExt cx="0" cy="0"/>
        </a:xfrm>
      </p:grpSpPr>
      <p:sp>
        <p:nvSpPr>
          <p:cNvPr id="535" name="Google Shape;535;p81"/>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160F26"/>
              </a:buClr>
              <a:buSzPts val="2100"/>
              <a:buFont typeface="Inter"/>
              <a:buNone/>
              <a:defRPr sz="2100"/>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536" name="Google Shape;536;p81"/>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160F26"/>
              </a:buClr>
              <a:buSzPts val="1400"/>
              <a:buFont typeface="Inter Light"/>
              <a:buNone/>
              <a:defRPr>
                <a:solidFill>
                  <a:srgbClr val="160F26"/>
                </a:solidFill>
              </a:defRPr>
            </a:lvl1pPr>
            <a:lvl2pPr indent="-228600" lvl="1" marL="914400" algn="l">
              <a:lnSpc>
                <a:spcPct val="100000"/>
              </a:lnSpc>
              <a:spcBef>
                <a:spcPts val="0"/>
              </a:spcBef>
              <a:spcAft>
                <a:spcPts val="0"/>
              </a:spcAft>
              <a:buClr>
                <a:srgbClr val="160F26"/>
              </a:buClr>
              <a:buSzPts val="1400"/>
              <a:buFont typeface="Inter Light"/>
              <a:buNone/>
              <a:defRPr>
                <a:solidFill>
                  <a:srgbClr val="160F26"/>
                </a:solidFill>
              </a:defRPr>
            </a:lvl2pPr>
            <a:lvl3pPr indent="-228600" lvl="2" marL="1371600" algn="l">
              <a:lnSpc>
                <a:spcPct val="100000"/>
              </a:lnSpc>
              <a:spcBef>
                <a:spcPts val="0"/>
              </a:spcBef>
              <a:spcAft>
                <a:spcPts val="0"/>
              </a:spcAft>
              <a:buClr>
                <a:srgbClr val="160F26"/>
              </a:buClr>
              <a:buSzPts val="1400"/>
              <a:buFont typeface="Inter Light"/>
              <a:buNone/>
              <a:defRPr>
                <a:solidFill>
                  <a:srgbClr val="160F26"/>
                </a:solidFill>
              </a:defRPr>
            </a:lvl3pPr>
            <a:lvl4pPr indent="-228600" lvl="3" marL="1828800" algn="l">
              <a:lnSpc>
                <a:spcPct val="100000"/>
              </a:lnSpc>
              <a:spcBef>
                <a:spcPts val="0"/>
              </a:spcBef>
              <a:spcAft>
                <a:spcPts val="0"/>
              </a:spcAft>
              <a:buClr>
                <a:srgbClr val="160F26"/>
              </a:buClr>
              <a:buSzPts val="1400"/>
              <a:buFont typeface="Inter Light"/>
              <a:buNone/>
              <a:defRPr>
                <a:solidFill>
                  <a:srgbClr val="160F26"/>
                </a:solidFill>
              </a:defRPr>
            </a:lvl4pPr>
            <a:lvl5pPr indent="-228600" lvl="4" marL="2286000" algn="l">
              <a:lnSpc>
                <a:spcPct val="100000"/>
              </a:lnSpc>
              <a:spcBef>
                <a:spcPts val="0"/>
              </a:spcBef>
              <a:spcAft>
                <a:spcPts val="0"/>
              </a:spcAft>
              <a:buClr>
                <a:srgbClr val="160F26"/>
              </a:buClr>
              <a:buSzPts val="1400"/>
              <a:buFont typeface="Inter Light"/>
              <a:buNone/>
              <a:defRPr>
                <a:solidFill>
                  <a:srgbClr val="160F26"/>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537" name="Google Shape;537;p81"/>
          <p:cNvSpPr/>
          <p:nvPr>
            <p:ph idx="2" type="pic"/>
          </p:nvPr>
        </p:nvSpPr>
        <p:spPr>
          <a:xfrm>
            <a:off x="3566150" y="1463050"/>
            <a:ext cx="2011801" cy="2005201"/>
          </a:xfrm>
          <a:prstGeom prst="rect">
            <a:avLst/>
          </a:prstGeom>
          <a:noFill/>
          <a:ln>
            <a:noFill/>
          </a:ln>
        </p:spPr>
      </p:sp>
      <p:sp>
        <p:nvSpPr>
          <p:cNvPr id="538" name="Google Shape;538;p81"/>
          <p:cNvSpPr/>
          <p:nvPr>
            <p:ph idx="3" type="pic"/>
          </p:nvPr>
        </p:nvSpPr>
        <p:spPr>
          <a:xfrm>
            <a:off x="1005800" y="1463050"/>
            <a:ext cx="2011801" cy="2005201"/>
          </a:xfrm>
          <a:prstGeom prst="rect">
            <a:avLst/>
          </a:prstGeom>
          <a:noFill/>
          <a:ln>
            <a:noFill/>
          </a:ln>
        </p:spPr>
      </p:sp>
      <p:sp>
        <p:nvSpPr>
          <p:cNvPr id="539" name="Google Shape;539;p81"/>
          <p:cNvSpPr/>
          <p:nvPr>
            <p:ph idx="4" type="pic"/>
          </p:nvPr>
        </p:nvSpPr>
        <p:spPr>
          <a:xfrm>
            <a:off x="6121575" y="1463050"/>
            <a:ext cx="2011801" cy="2005201"/>
          </a:xfrm>
          <a:prstGeom prst="rect">
            <a:avLst/>
          </a:prstGeom>
          <a:noFill/>
          <a:ln>
            <a:noFill/>
          </a:ln>
        </p:spPr>
      </p:sp>
      <p:pic>
        <p:nvPicPr>
          <p:cNvPr descr="Google Shape;696;p79" id="540" name="Google Shape;540;p81"/>
          <p:cNvPicPr preferRelativeResize="0"/>
          <p:nvPr/>
        </p:nvPicPr>
        <p:blipFill rotWithShape="1">
          <a:blip r:embed="rId2">
            <a:alphaModFix/>
          </a:blip>
          <a:srcRect b="0" l="0" r="0" t="0"/>
          <a:stretch/>
        </p:blipFill>
        <p:spPr>
          <a:xfrm>
            <a:off x="8777605" y="4778249"/>
            <a:ext cx="182876" cy="183832"/>
          </a:xfrm>
          <a:prstGeom prst="rect">
            <a:avLst/>
          </a:prstGeom>
          <a:noFill/>
          <a:ln>
            <a:noFill/>
          </a:ln>
        </p:spPr>
      </p:pic>
      <p:sp>
        <p:nvSpPr>
          <p:cNvPr id="541" name="Google Shape;541;p81"/>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_1_1_1_1_2_1" showMasterSp="0">
  <p:cSld name="CUSTOM_1_1_1_1_1_2_1">
    <p:spTree>
      <p:nvGrpSpPr>
        <p:cNvPr id="542" name="Shape 542"/>
        <p:cNvGrpSpPr/>
        <p:nvPr/>
      </p:nvGrpSpPr>
      <p:grpSpPr>
        <a:xfrm>
          <a:off x="0" y="0"/>
          <a:ext cx="0" cy="0"/>
          <a:chOff x="0" y="0"/>
          <a:chExt cx="0" cy="0"/>
        </a:xfrm>
      </p:grpSpPr>
      <p:sp>
        <p:nvSpPr>
          <p:cNvPr id="543" name="Google Shape;543;p82"/>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rgbClr val="160F26"/>
              </a:buClr>
              <a:buSzPts val="2100"/>
              <a:buFont typeface="Inter"/>
              <a:buNone/>
              <a:defRPr sz="2100"/>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544" name="Google Shape;544;p82"/>
          <p:cNvSpPr txBox="1"/>
          <p:nvPr>
            <p:ph idx="1" type="body"/>
          </p:nvPr>
        </p:nvSpPr>
        <p:spPr>
          <a:xfrm>
            <a:off x="457200" y="778670"/>
            <a:ext cx="8229600" cy="185701"/>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0"/>
              </a:spcBef>
              <a:spcAft>
                <a:spcPts val="0"/>
              </a:spcAft>
              <a:buClr>
                <a:srgbClr val="160F26"/>
              </a:buClr>
              <a:buSzPts val="1400"/>
              <a:buFont typeface="Inter Light"/>
              <a:buNone/>
              <a:defRPr>
                <a:solidFill>
                  <a:srgbClr val="160F26"/>
                </a:solidFill>
              </a:defRPr>
            </a:lvl1pPr>
            <a:lvl2pPr indent="-228600" lvl="1" marL="914400" algn="l">
              <a:lnSpc>
                <a:spcPct val="100000"/>
              </a:lnSpc>
              <a:spcBef>
                <a:spcPts val="0"/>
              </a:spcBef>
              <a:spcAft>
                <a:spcPts val="0"/>
              </a:spcAft>
              <a:buClr>
                <a:srgbClr val="160F26"/>
              </a:buClr>
              <a:buSzPts val="1400"/>
              <a:buFont typeface="Inter Light"/>
              <a:buNone/>
              <a:defRPr>
                <a:solidFill>
                  <a:srgbClr val="160F26"/>
                </a:solidFill>
              </a:defRPr>
            </a:lvl2pPr>
            <a:lvl3pPr indent="-228600" lvl="2" marL="1371600" algn="l">
              <a:lnSpc>
                <a:spcPct val="100000"/>
              </a:lnSpc>
              <a:spcBef>
                <a:spcPts val="0"/>
              </a:spcBef>
              <a:spcAft>
                <a:spcPts val="0"/>
              </a:spcAft>
              <a:buClr>
                <a:srgbClr val="160F26"/>
              </a:buClr>
              <a:buSzPts val="1400"/>
              <a:buFont typeface="Inter Light"/>
              <a:buNone/>
              <a:defRPr>
                <a:solidFill>
                  <a:srgbClr val="160F26"/>
                </a:solidFill>
              </a:defRPr>
            </a:lvl3pPr>
            <a:lvl4pPr indent="-228600" lvl="3" marL="1828800" algn="l">
              <a:lnSpc>
                <a:spcPct val="100000"/>
              </a:lnSpc>
              <a:spcBef>
                <a:spcPts val="0"/>
              </a:spcBef>
              <a:spcAft>
                <a:spcPts val="0"/>
              </a:spcAft>
              <a:buClr>
                <a:srgbClr val="160F26"/>
              </a:buClr>
              <a:buSzPts val="1400"/>
              <a:buFont typeface="Inter Light"/>
              <a:buNone/>
              <a:defRPr>
                <a:solidFill>
                  <a:srgbClr val="160F26"/>
                </a:solidFill>
              </a:defRPr>
            </a:lvl4pPr>
            <a:lvl5pPr indent="-228600" lvl="4" marL="2286000" algn="l">
              <a:lnSpc>
                <a:spcPct val="100000"/>
              </a:lnSpc>
              <a:spcBef>
                <a:spcPts val="0"/>
              </a:spcBef>
              <a:spcAft>
                <a:spcPts val="0"/>
              </a:spcAft>
              <a:buClr>
                <a:srgbClr val="160F26"/>
              </a:buClr>
              <a:buSzPts val="1400"/>
              <a:buFont typeface="Inter Light"/>
              <a:buNone/>
              <a:defRPr>
                <a:solidFill>
                  <a:srgbClr val="160F26"/>
                </a:solidFill>
              </a:defRPr>
            </a:lvl5pPr>
            <a:lvl6pPr indent="-317500" lvl="5" marL="2743200" algn="l">
              <a:lnSpc>
                <a:spcPct val="120000"/>
              </a:lnSpc>
              <a:spcBef>
                <a:spcPts val="0"/>
              </a:spcBef>
              <a:spcAft>
                <a:spcPts val="0"/>
              </a:spcAft>
              <a:buSzPts val="1400"/>
              <a:buChar char="■"/>
              <a:defRPr/>
            </a:lvl6pPr>
            <a:lvl7pPr indent="-317500" lvl="6" marL="3200400" algn="l">
              <a:lnSpc>
                <a:spcPct val="120000"/>
              </a:lnSpc>
              <a:spcBef>
                <a:spcPts val="0"/>
              </a:spcBef>
              <a:spcAft>
                <a:spcPts val="0"/>
              </a:spcAft>
              <a:buSzPts val="1400"/>
              <a:buChar char="●"/>
              <a:defRPr/>
            </a:lvl7pPr>
            <a:lvl8pPr indent="-317500" lvl="7" marL="3657600" algn="l">
              <a:lnSpc>
                <a:spcPct val="120000"/>
              </a:lnSpc>
              <a:spcBef>
                <a:spcPts val="0"/>
              </a:spcBef>
              <a:spcAft>
                <a:spcPts val="0"/>
              </a:spcAft>
              <a:buSzPts val="1400"/>
              <a:buChar char="○"/>
              <a:defRPr/>
            </a:lvl8pPr>
            <a:lvl9pPr indent="-317500" lvl="8" marL="4114800" algn="l">
              <a:lnSpc>
                <a:spcPct val="120000"/>
              </a:lnSpc>
              <a:spcBef>
                <a:spcPts val="0"/>
              </a:spcBef>
              <a:spcAft>
                <a:spcPts val="0"/>
              </a:spcAft>
              <a:buSzPts val="1400"/>
              <a:buChar char="■"/>
              <a:defRPr/>
            </a:lvl9pPr>
          </a:lstStyle>
          <a:p/>
        </p:txBody>
      </p:sp>
      <p:sp>
        <p:nvSpPr>
          <p:cNvPr id="545" name="Google Shape;545;p82"/>
          <p:cNvSpPr/>
          <p:nvPr>
            <p:ph idx="2" type="pic"/>
          </p:nvPr>
        </p:nvSpPr>
        <p:spPr>
          <a:xfrm>
            <a:off x="457200" y="1463050"/>
            <a:ext cx="1851900" cy="2005201"/>
          </a:xfrm>
          <a:prstGeom prst="rect">
            <a:avLst/>
          </a:prstGeom>
          <a:noFill/>
          <a:ln>
            <a:noFill/>
          </a:ln>
        </p:spPr>
      </p:sp>
      <p:sp>
        <p:nvSpPr>
          <p:cNvPr id="546" name="Google Shape;546;p82"/>
          <p:cNvSpPr/>
          <p:nvPr>
            <p:ph idx="3" type="pic"/>
          </p:nvPr>
        </p:nvSpPr>
        <p:spPr>
          <a:xfrm>
            <a:off x="2583325" y="1463050"/>
            <a:ext cx="1851901" cy="2005201"/>
          </a:xfrm>
          <a:prstGeom prst="rect">
            <a:avLst/>
          </a:prstGeom>
          <a:noFill/>
          <a:ln>
            <a:noFill/>
          </a:ln>
        </p:spPr>
      </p:sp>
      <p:sp>
        <p:nvSpPr>
          <p:cNvPr id="547" name="Google Shape;547;p82"/>
          <p:cNvSpPr/>
          <p:nvPr>
            <p:ph idx="4" type="pic"/>
          </p:nvPr>
        </p:nvSpPr>
        <p:spPr>
          <a:xfrm>
            <a:off x="4709450" y="1463050"/>
            <a:ext cx="1851901" cy="2005201"/>
          </a:xfrm>
          <a:prstGeom prst="rect">
            <a:avLst/>
          </a:prstGeom>
          <a:noFill/>
          <a:ln>
            <a:noFill/>
          </a:ln>
        </p:spPr>
      </p:sp>
      <p:sp>
        <p:nvSpPr>
          <p:cNvPr id="548" name="Google Shape;548;p82"/>
          <p:cNvSpPr/>
          <p:nvPr>
            <p:ph idx="5" type="pic"/>
          </p:nvPr>
        </p:nvSpPr>
        <p:spPr>
          <a:xfrm>
            <a:off x="6835575" y="1463050"/>
            <a:ext cx="1851900" cy="2005201"/>
          </a:xfrm>
          <a:prstGeom prst="rect">
            <a:avLst/>
          </a:prstGeom>
          <a:noFill/>
          <a:ln>
            <a:noFill/>
          </a:ln>
        </p:spPr>
      </p:sp>
      <p:pic>
        <p:nvPicPr>
          <p:cNvPr descr="Google Shape;712;p80" id="549" name="Google Shape;549;p82"/>
          <p:cNvPicPr preferRelativeResize="0"/>
          <p:nvPr/>
        </p:nvPicPr>
        <p:blipFill rotWithShape="1">
          <a:blip r:embed="rId2">
            <a:alphaModFix/>
          </a:blip>
          <a:srcRect b="0" l="0" r="0" t="0"/>
          <a:stretch/>
        </p:blipFill>
        <p:spPr>
          <a:xfrm>
            <a:off x="8777605" y="4778249"/>
            <a:ext cx="182876" cy="183832"/>
          </a:xfrm>
          <a:prstGeom prst="rect">
            <a:avLst/>
          </a:prstGeom>
          <a:noFill/>
          <a:ln>
            <a:noFill/>
          </a:ln>
        </p:spPr>
      </p:pic>
      <p:sp>
        <p:nvSpPr>
          <p:cNvPr id="550" name="Google Shape;550;p82"/>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showMasterSp="0">
  <p:cSld name="TITLE_4">
    <p:bg>
      <p:bgPr>
        <a:solidFill>
          <a:srgbClr val="EAEBEB"/>
        </a:solidFill>
      </p:bgPr>
    </p:bg>
    <p:spTree>
      <p:nvGrpSpPr>
        <p:cNvPr id="67" name="Shape 67"/>
        <p:cNvGrpSpPr/>
        <p:nvPr/>
      </p:nvGrpSpPr>
      <p:grpSpPr>
        <a:xfrm>
          <a:off x="0" y="0"/>
          <a:ext cx="0" cy="0"/>
          <a:chOff x="0" y="0"/>
          <a:chExt cx="0" cy="0"/>
        </a:xfrm>
      </p:grpSpPr>
      <p:sp>
        <p:nvSpPr>
          <p:cNvPr id="68" name="Google Shape;68;p10"/>
          <p:cNvSpPr txBox="1"/>
          <p:nvPr>
            <p:ph type="title"/>
          </p:nvPr>
        </p:nvSpPr>
        <p:spPr>
          <a:xfrm>
            <a:off x="3902552" y="3221100"/>
            <a:ext cx="5131501" cy="1666201"/>
          </a:xfrm>
          <a:prstGeom prst="rect">
            <a:avLst/>
          </a:prstGeom>
          <a:noFill/>
          <a:ln>
            <a:noFill/>
          </a:ln>
        </p:spPr>
        <p:txBody>
          <a:bodyPr anchorCtr="0" anchor="b" bIns="0" lIns="0" spcFirstLastPara="1" rIns="0" wrap="square" tIns="0">
            <a:normAutofit/>
          </a:bodyPr>
          <a:lstStyle>
            <a:lvl1pPr lvl="0" algn="l">
              <a:lnSpc>
                <a:spcPct val="80000"/>
              </a:lnSpc>
              <a:spcBef>
                <a:spcPts val="0"/>
              </a:spcBef>
              <a:spcAft>
                <a:spcPts val="0"/>
              </a:spcAft>
              <a:buClr>
                <a:schemeClr val="accent1"/>
              </a:buClr>
              <a:buSzPts val="4800"/>
              <a:buFont typeface="Inter"/>
              <a:buNone/>
              <a:defRPr>
                <a:solidFill>
                  <a:schemeClr val="accent1"/>
                </a:solidFill>
              </a:defRPr>
            </a:lvl1pPr>
            <a:lvl2pPr lvl="1" algn="l">
              <a:lnSpc>
                <a:spcPct val="80000"/>
              </a:lnSpc>
              <a:spcBef>
                <a:spcPts val="0"/>
              </a:spcBef>
              <a:spcAft>
                <a:spcPts val="0"/>
              </a:spcAft>
              <a:buClr>
                <a:srgbClr val="160F26"/>
              </a:buClr>
              <a:buSzPts val="1800"/>
              <a:buNone/>
              <a:defRPr/>
            </a:lvl2pPr>
            <a:lvl3pPr lvl="2" algn="l">
              <a:lnSpc>
                <a:spcPct val="80000"/>
              </a:lnSpc>
              <a:spcBef>
                <a:spcPts val="0"/>
              </a:spcBef>
              <a:spcAft>
                <a:spcPts val="0"/>
              </a:spcAft>
              <a:buClr>
                <a:srgbClr val="160F26"/>
              </a:buClr>
              <a:buSzPts val="1800"/>
              <a:buNone/>
              <a:defRPr/>
            </a:lvl3pPr>
            <a:lvl4pPr lvl="3" algn="l">
              <a:lnSpc>
                <a:spcPct val="80000"/>
              </a:lnSpc>
              <a:spcBef>
                <a:spcPts val="0"/>
              </a:spcBef>
              <a:spcAft>
                <a:spcPts val="0"/>
              </a:spcAft>
              <a:buClr>
                <a:srgbClr val="160F26"/>
              </a:buClr>
              <a:buSzPts val="1800"/>
              <a:buNone/>
              <a:defRPr/>
            </a:lvl4pPr>
            <a:lvl5pPr lvl="4" algn="l">
              <a:lnSpc>
                <a:spcPct val="80000"/>
              </a:lnSpc>
              <a:spcBef>
                <a:spcPts val="0"/>
              </a:spcBef>
              <a:spcAft>
                <a:spcPts val="0"/>
              </a:spcAft>
              <a:buClr>
                <a:srgbClr val="160F26"/>
              </a:buClr>
              <a:buSzPts val="1800"/>
              <a:buNone/>
              <a:defRPr/>
            </a:lvl5pPr>
            <a:lvl6pPr lvl="5" algn="l">
              <a:lnSpc>
                <a:spcPct val="80000"/>
              </a:lnSpc>
              <a:spcBef>
                <a:spcPts val="0"/>
              </a:spcBef>
              <a:spcAft>
                <a:spcPts val="0"/>
              </a:spcAft>
              <a:buClr>
                <a:srgbClr val="160F26"/>
              </a:buClr>
              <a:buSzPts val="1800"/>
              <a:buNone/>
              <a:defRPr/>
            </a:lvl6pPr>
            <a:lvl7pPr lvl="6" algn="l">
              <a:lnSpc>
                <a:spcPct val="80000"/>
              </a:lnSpc>
              <a:spcBef>
                <a:spcPts val="0"/>
              </a:spcBef>
              <a:spcAft>
                <a:spcPts val="0"/>
              </a:spcAft>
              <a:buClr>
                <a:srgbClr val="160F26"/>
              </a:buClr>
              <a:buSzPts val="1800"/>
              <a:buNone/>
              <a:defRPr/>
            </a:lvl7pPr>
            <a:lvl8pPr lvl="7" algn="l">
              <a:lnSpc>
                <a:spcPct val="80000"/>
              </a:lnSpc>
              <a:spcBef>
                <a:spcPts val="0"/>
              </a:spcBef>
              <a:spcAft>
                <a:spcPts val="0"/>
              </a:spcAft>
              <a:buClr>
                <a:srgbClr val="160F26"/>
              </a:buClr>
              <a:buSzPts val="1800"/>
              <a:buNone/>
              <a:defRPr/>
            </a:lvl8pPr>
            <a:lvl9pPr lvl="8" algn="l">
              <a:lnSpc>
                <a:spcPct val="80000"/>
              </a:lnSpc>
              <a:spcBef>
                <a:spcPts val="0"/>
              </a:spcBef>
              <a:spcAft>
                <a:spcPts val="0"/>
              </a:spcAft>
              <a:buClr>
                <a:srgbClr val="160F26"/>
              </a:buClr>
              <a:buSzPts val="1800"/>
              <a:buNone/>
              <a:defRPr/>
            </a:lvl9pPr>
          </a:lstStyle>
          <a:p/>
        </p:txBody>
      </p:sp>
      <p:sp>
        <p:nvSpPr>
          <p:cNvPr id="69" name="Google Shape;69;p10"/>
          <p:cNvSpPr/>
          <p:nvPr>
            <p:ph idx="2" type="pic"/>
          </p:nvPr>
        </p:nvSpPr>
        <p:spPr>
          <a:xfrm>
            <a:off x="0" y="0"/>
            <a:ext cx="3566101" cy="5143500"/>
          </a:xfrm>
          <a:prstGeom prst="rect">
            <a:avLst/>
          </a:prstGeom>
          <a:noFill/>
          <a:ln>
            <a:noFill/>
          </a:ln>
        </p:spPr>
      </p:sp>
      <p:pic>
        <p:nvPicPr>
          <p:cNvPr descr="Google Shape;17;p3" id="70" name="Google Shape;70;p10"/>
          <p:cNvPicPr preferRelativeResize="0"/>
          <p:nvPr/>
        </p:nvPicPr>
        <p:blipFill rotWithShape="1">
          <a:blip r:embed="rId2">
            <a:alphaModFix/>
          </a:blip>
          <a:srcRect b="0" l="0" r="0" t="0"/>
          <a:stretch/>
        </p:blipFill>
        <p:spPr>
          <a:xfrm>
            <a:off x="3902550" y="454425"/>
            <a:ext cx="1344151" cy="219451"/>
          </a:xfrm>
          <a:prstGeom prst="rect">
            <a:avLst/>
          </a:prstGeom>
          <a:noFill/>
          <a:ln>
            <a:noFill/>
          </a:ln>
        </p:spPr>
      </p:pic>
      <p:sp>
        <p:nvSpPr>
          <p:cNvPr id="71" name="Google Shape;71;p10"/>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83" Type="http://schemas.openxmlformats.org/officeDocument/2006/relationships/theme" Target="../theme/theme1.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80" Type="http://schemas.openxmlformats.org/officeDocument/2006/relationships/slideLayout" Target="../slideLayouts/slideLayout79.xml"/><Relationship Id="rId82" Type="http://schemas.openxmlformats.org/officeDocument/2006/relationships/slideLayout" Target="../slideLayouts/slideLayout81.xml"/><Relationship Id="rId81" Type="http://schemas.openxmlformats.org/officeDocument/2006/relationships/slideLayout" Target="../slideLayouts/slideLayout80.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73" Type="http://schemas.openxmlformats.org/officeDocument/2006/relationships/slideLayout" Target="../slideLayouts/slideLayout72.xml"/><Relationship Id="rId72" Type="http://schemas.openxmlformats.org/officeDocument/2006/relationships/slideLayout" Target="../slideLayouts/slideLayout71.xml"/><Relationship Id="rId31" Type="http://schemas.openxmlformats.org/officeDocument/2006/relationships/slideLayout" Target="../slideLayouts/slideLayout30.xml"/><Relationship Id="rId75" Type="http://schemas.openxmlformats.org/officeDocument/2006/relationships/slideLayout" Target="../slideLayouts/slideLayout74.xml"/><Relationship Id="rId30" Type="http://schemas.openxmlformats.org/officeDocument/2006/relationships/slideLayout" Target="../slideLayouts/slideLayout29.xml"/><Relationship Id="rId74" Type="http://schemas.openxmlformats.org/officeDocument/2006/relationships/slideLayout" Target="../slideLayouts/slideLayout73.xml"/><Relationship Id="rId33" Type="http://schemas.openxmlformats.org/officeDocument/2006/relationships/slideLayout" Target="../slideLayouts/slideLayout32.xml"/><Relationship Id="rId77" Type="http://schemas.openxmlformats.org/officeDocument/2006/relationships/slideLayout" Target="../slideLayouts/slideLayout76.xml"/><Relationship Id="rId32" Type="http://schemas.openxmlformats.org/officeDocument/2006/relationships/slideLayout" Target="../slideLayouts/slideLayout31.xml"/><Relationship Id="rId76" Type="http://schemas.openxmlformats.org/officeDocument/2006/relationships/slideLayout" Target="../slideLayouts/slideLayout75.xml"/><Relationship Id="rId35" Type="http://schemas.openxmlformats.org/officeDocument/2006/relationships/slideLayout" Target="../slideLayouts/slideLayout34.xml"/><Relationship Id="rId79" Type="http://schemas.openxmlformats.org/officeDocument/2006/relationships/slideLayout" Target="../slideLayouts/slideLayout78.xml"/><Relationship Id="rId34" Type="http://schemas.openxmlformats.org/officeDocument/2006/relationships/slideLayout" Target="../slideLayouts/slideLayout33.xml"/><Relationship Id="rId78" Type="http://schemas.openxmlformats.org/officeDocument/2006/relationships/slideLayout" Target="../slideLayouts/slideLayout77.xml"/><Relationship Id="rId71" Type="http://schemas.openxmlformats.org/officeDocument/2006/relationships/slideLayout" Target="../slideLayouts/slideLayout70.xml"/><Relationship Id="rId70" Type="http://schemas.openxmlformats.org/officeDocument/2006/relationships/slideLayout" Target="../slideLayouts/slideLayout69.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62" Type="http://schemas.openxmlformats.org/officeDocument/2006/relationships/slideLayout" Target="../slideLayouts/slideLayout61.xml"/><Relationship Id="rId61" Type="http://schemas.openxmlformats.org/officeDocument/2006/relationships/slideLayout" Target="../slideLayouts/slideLayout60.xml"/><Relationship Id="rId20" Type="http://schemas.openxmlformats.org/officeDocument/2006/relationships/slideLayout" Target="../slideLayouts/slideLayout19.xml"/><Relationship Id="rId64" Type="http://schemas.openxmlformats.org/officeDocument/2006/relationships/slideLayout" Target="../slideLayouts/slideLayout63.xml"/><Relationship Id="rId63" Type="http://schemas.openxmlformats.org/officeDocument/2006/relationships/slideLayout" Target="../slideLayouts/slideLayout62.xml"/><Relationship Id="rId22" Type="http://schemas.openxmlformats.org/officeDocument/2006/relationships/slideLayout" Target="../slideLayouts/slideLayout21.xml"/><Relationship Id="rId66" Type="http://schemas.openxmlformats.org/officeDocument/2006/relationships/slideLayout" Target="../slideLayouts/slideLayout65.xml"/><Relationship Id="rId21" Type="http://schemas.openxmlformats.org/officeDocument/2006/relationships/slideLayout" Target="../slideLayouts/slideLayout20.xml"/><Relationship Id="rId65" Type="http://schemas.openxmlformats.org/officeDocument/2006/relationships/slideLayout" Target="../slideLayouts/slideLayout64.xml"/><Relationship Id="rId24" Type="http://schemas.openxmlformats.org/officeDocument/2006/relationships/slideLayout" Target="../slideLayouts/slideLayout23.xml"/><Relationship Id="rId68" Type="http://schemas.openxmlformats.org/officeDocument/2006/relationships/slideLayout" Target="../slideLayouts/slideLayout67.xml"/><Relationship Id="rId23" Type="http://schemas.openxmlformats.org/officeDocument/2006/relationships/slideLayout" Target="../slideLayouts/slideLayout22.xml"/><Relationship Id="rId67" Type="http://schemas.openxmlformats.org/officeDocument/2006/relationships/slideLayout" Target="../slideLayouts/slideLayout66.xml"/><Relationship Id="rId60" Type="http://schemas.openxmlformats.org/officeDocument/2006/relationships/slideLayout" Target="../slideLayouts/slideLayout59.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69" Type="http://schemas.openxmlformats.org/officeDocument/2006/relationships/slideLayout" Target="../slideLayouts/slideLayout68.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slideLayout" Target="../slideLayouts/slideLayout50.xml"/><Relationship Id="rId50" Type="http://schemas.openxmlformats.org/officeDocument/2006/relationships/slideLayout" Target="../slideLayouts/slideLayout49.xml"/><Relationship Id="rId53" Type="http://schemas.openxmlformats.org/officeDocument/2006/relationships/slideLayout" Target="../slideLayouts/slideLayout52.xml"/><Relationship Id="rId52" Type="http://schemas.openxmlformats.org/officeDocument/2006/relationships/slideLayout" Target="../slideLayouts/slideLayout51.xml"/><Relationship Id="rId11" Type="http://schemas.openxmlformats.org/officeDocument/2006/relationships/slideLayout" Target="../slideLayouts/slideLayout10.xml"/><Relationship Id="rId55" Type="http://schemas.openxmlformats.org/officeDocument/2006/relationships/slideLayout" Target="../slideLayouts/slideLayout54.xml"/><Relationship Id="rId10" Type="http://schemas.openxmlformats.org/officeDocument/2006/relationships/slideLayout" Target="../slideLayouts/slideLayout9.xml"/><Relationship Id="rId54" Type="http://schemas.openxmlformats.org/officeDocument/2006/relationships/slideLayout" Target="../slideLayouts/slideLayout53.xml"/><Relationship Id="rId13" Type="http://schemas.openxmlformats.org/officeDocument/2006/relationships/slideLayout" Target="../slideLayouts/slideLayout12.xml"/><Relationship Id="rId57" Type="http://schemas.openxmlformats.org/officeDocument/2006/relationships/slideLayout" Target="../slideLayouts/slideLayout56.xml"/><Relationship Id="rId12" Type="http://schemas.openxmlformats.org/officeDocument/2006/relationships/slideLayout" Target="../slideLayouts/slideLayout11.xml"/><Relationship Id="rId56" Type="http://schemas.openxmlformats.org/officeDocument/2006/relationships/slideLayout" Target="../slideLayouts/slideLayout55.xml"/><Relationship Id="rId15" Type="http://schemas.openxmlformats.org/officeDocument/2006/relationships/slideLayout" Target="../slideLayouts/slideLayout14.xml"/><Relationship Id="rId59" Type="http://schemas.openxmlformats.org/officeDocument/2006/relationships/slideLayout" Target="../slideLayouts/slideLayout58.xml"/><Relationship Id="rId14" Type="http://schemas.openxmlformats.org/officeDocument/2006/relationships/slideLayout" Target="../slideLayouts/slideLayout13.xml"/><Relationship Id="rId58" Type="http://schemas.openxmlformats.org/officeDocument/2006/relationships/slideLayout" Target="../slideLayouts/slideLayout57.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DC09D"/>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902552" y="3221100"/>
            <a:ext cx="5131501" cy="1666201"/>
          </a:xfrm>
          <a:prstGeom prst="rect">
            <a:avLst/>
          </a:prstGeom>
          <a:noFill/>
          <a:ln>
            <a:noFill/>
          </a:ln>
        </p:spPr>
        <p:txBody>
          <a:bodyPr anchorCtr="0" anchor="b" bIns="0" lIns="0" spcFirstLastPara="1" rIns="0" wrap="square" tIns="0">
            <a:normAutofit/>
          </a:bodyPr>
          <a:lstStyle>
            <a:lvl1pPr lvl="0" marR="0" rtl="0" algn="l">
              <a:lnSpc>
                <a:spcPct val="80000"/>
              </a:lnSpc>
              <a:spcBef>
                <a:spcPts val="0"/>
              </a:spcBef>
              <a:spcAft>
                <a:spcPts val="0"/>
              </a:spcAft>
              <a:buClr>
                <a:srgbClr val="160F26"/>
              </a:buClr>
              <a:buSzPts val="4800"/>
              <a:buFont typeface="Inter"/>
              <a:buNone/>
              <a:defRPr b="1" i="0" sz="4800" u="none" cap="none" strike="noStrike">
                <a:solidFill>
                  <a:srgbClr val="160F26"/>
                </a:solidFill>
                <a:latin typeface="Inter"/>
                <a:ea typeface="Inter"/>
                <a:cs typeface="Inter"/>
                <a:sym typeface="Inter"/>
              </a:defRPr>
            </a:lvl1pPr>
            <a:lvl2pPr lvl="1" marR="0" rtl="0" algn="l">
              <a:lnSpc>
                <a:spcPct val="80000"/>
              </a:lnSpc>
              <a:spcBef>
                <a:spcPts val="0"/>
              </a:spcBef>
              <a:spcAft>
                <a:spcPts val="0"/>
              </a:spcAft>
              <a:buClr>
                <a:srgbClr val="160F26"/>
              </a:buClr>
              <a:buSzPts val="4800"/>
              <a:buFont typeface="Inter"/>
              <a:buNone/>
              <a:defRPr b="1" i="0" sz="4800" u="none" cap="none" strike="noStrike">
                <a:solidFill>
                  <a:srgbClr val="160F26"/>
                </a:solidFill>
                <a:latin typeface="Inter"/>
                <a:ea typeface="Inter"/>
                <a:cs typeface="Inter"/>
                <a:sym typeface="Inter"/>
              </a:defRPr>
            </a:lvl2pPr>
            <a:lvl3pPr lvl="2" marR="0" rtl="0" algn="l">
              <a:lnSpc>
                <a:spcPct val="80000"/>
              </a:lnSpc>
              <a:spcBef>
                <a:spcPts val="0"/>
              </a:spcBef>
              <a:spcAft>
                <a:spcPts val="0"/>
              </a:spcAft>
              <a:buClr>
                <a:srgbClr val="160F26"/>
              </a:buClr>
              <a:buSzPts val="4800"/>
              <a:buFont typeface="Inter"/>
              <a:buNone/>
              <a:defRPr b="1" i="0" sz="4800" u="none" cap="none" strike="noStrike">
                <a:solidFill>
                  <a:srgbClr val="160F26"/>
                </a:solidFill>
                <a:latin typeface="Inter"/>
                <a:ea typeface="Inter"/>
                <a:cs typeface="Inter"/>
                <a:sym typeface="Inter"/>
              </a:defRPr>
            </a:lvl3pPr>
            <a:lvl4pPr lvl="3" marR="0" rtl="0" algn="l">
              <a:lnSpc>
                <a:spcPct val="80000"/>
              </a:lnSpc>
              <a:spcBef>
                <a:spcPts val="0"/>
              </a:spcBef>
              <a:spcAft>
                <a:spcPts val="0"/>
              </a:spcAft>
              <a:buClr>
                <a:srgbClr val="160F26"/>
              </a:buClr>
              <a:buSzPts val="4800"/>
              <a:buFont typeface="Inter"/>
              <a:buNone/>
              <a:defRPr b="1" i="0" sz="4800" u="none" cap="none" strike="noStrike">
                <a:solidFill>
                  <a:srgbClr val="160F26"/>
                </a:solidFill>
                <a:latin typeface="Inter"/>
                <a:ea typeface="Inter"/>
                <a:cs typeface="Inter"/>
                <a:sym typeface="Inter"/>
              </a:defRPr>
            </a:lvl4pPr>
            <a:lvl5pPr lvl="4" marR="0" rtl="0" algn="l">
              <a:lnSpc>
                <a:spcPct val="80000"/>
              </a:lnSpc>
              <a:spcBef>
                <a:spcPts val="0"/>
              </a:spcBef>
              <a:spcAft>
                <a:spcPts val="0"/>
              </a:spcAft>
              <a:buClr>
                <a:srgbClr val="160F26"/>
              </a:buClr>
              <a:buSzPts val="4800"/>
              <a:buFont typeface="Inter"/>
              <a:buNone/>
              <a:defRPr b="1" i="0" sz="4800" u="none" cap="none" strike="noStrike">
                <a:solidFill>
                  <a:srgbClr val="160F26"/>
                </a:solidFill>
                <a:latin typeface="Inter"/>
                <a:ea typeface="Inter"/>
                <a:cs typeface="Inter"/>
                <a:sym typeface="Inter"/>
              </a:defRPr>
            </a:lvl5pPr>
            <a:lvl6pPr lvl="5" marR="0" rtl="0" algn="l">
              <a:lnSpc>
                <a:spcPct val="80000"/>
              </a:lnSpc>
              <a:spcBef>
                <a:spcPts val="0"/>
              </a:spcBef>
              <a:spcAft>
                <a:spcPts val="0"/>
              </a:spcAft>
              <a:buClr>
                <a:srgbClr val="160F26"/>
              </a:buClr>
              <a:buSzPts val="4800"/>
              <a:buFont typeface="Inter"/>
              <a:buNone/>
              <a:defRPr b="1" i="0" sz="4800" u="none" cap="none" strike="noStrike">
                <a:solidFill>
                  <a:srgbClr val="160F26"/>
                </a:solidFill>
                <a:latin typeface="Inter"/>
                <a:ea typeface="Inter"/>
                <a:cs typeface="Inter"/>
                <a:sym typeface="Inter"/>
              </a:defRPr>
            </a:lvl6pPr>
            <a:lvl7pPr lvl="6" marR="0" rtl="0" algn="l">
              <a:lnSpc>
                <a:spcPct val="80000"/>
              </a:lnSpc>
              <a:spcBef>
                <a:spcPts val="0"/>
              </a:spcBef>
              <a:spcAft>
                <a:spcPts val="0"/>
              </a:spcAft>
              <a:buClr>
                <a:srgbClr val="160F26"/>
              </a:buClr>
              <a:buSzPts val="4800"/>
              <a:buFont typeface="Inter"/>
              <a:buNone/>
              <a:defRPr b="1" i="0" sz="4800" u="none" cap="none" strike="noStrike">
                <a:solidFill>
                  <a:srgbClr val="160F26"/>
                </a:solidFill>
                <a:latin typeface="Inter"/>
                <a:ea typeface="Inter"/>
                <a:cs typeface="Inter"/>
                <a:sym typeface="Inter"/>
              </a:defRPr>
            </a:lvl7pPr>
            <a:lvl8pPr lvl="7" marR="0" rtl="0" algn="l">
              <a:lnSpc>
                <a:spcPct val="80000"/>
              </a:lnSpc>
              <a:spcBef>
                <a:spcPts val="0"/>
              </a:spcBef>
              <a:spcAft>
                <a:spcPts val="0"/>
              </a:spcAft>
              <a:buClr>
                <a:srgbClr val="160F26"/>
              </a:buClr>
              <a:buSzPts val="4800"/>
              <a:buFont typeface="Inter"/>
              <a:buNone/>
              <a:defRPr b="1" i="0" sz="4800" u="none" cap="none" strike="noStrike">
                <a:solidFill>
                  <a:srgbClr val="160F26"/>
                </a:solidFill>
                <a:latin typeface="Inter"/>
                <a:ea typeface="Inter"/>
                <a:cs typeface="Inter"/>
                <a:sym typeface="Inter"/>
              </a:defRPr>
            </a:lvl8pPr>
            <a:lvl9pPr lvl="8" marR="0" rtl="0" algn="l">
              <a:lnSpc>
                <a:spcPct val="80000"/>
              </a:lnSpc>
              <a:spcBef>
                <a:spcPts val="0"/>
              </a:spcBef>
              <a:spcAft>
                <a:spcPts val="0"/>
              </a:spcAft>
              <a:buClr>
                <a:srgbClr val="160F26"/>
              </a:buClr>
              <a:buSzPts val="4800"/>
              <a:buFont typeface="Inter"/>
              <a:buNone/>
              <a:defRPr b="1" i="0" sz="4800" u="none" cap="none" strike="noStrike">
                <a:solidFill>
                  <a:srgbClr val="160F26"/>
                </a:solidFill>
                <a:latin typeface="Inter"/>
                <a:ea typeface="Inter"/>
                <a:cs typeface="Inter"/>
                <a:sym typeface="Inter"/>
              </a:defRPr>
            </a:lvl9pPr>
          </a:lstStyle>
          <a:p/>
        </p:txBody>
      </p:sp>
      <p:pic>
        <p:nvPicPr>
          <p:cNvPr descr="Google Shape;12;p2" id="7" name="Google Shape;7;p1"/>
          <p:cNvPicPr preferRelativeResize="0"/>
          <p:nvPr/>
        </p:nvPicPr>
        <p:blipFill rotWithShape="1">
          <a:blip r:embed="rId1">
            <a:alphaModFix/>
          </a:blip>
          <a:srcRect b="0" l="0" r="0" t="0"/>
          <a:stretch/>
        </p:blipFill>
        <p:spPr>
          <a:xfrm>
            <a:off x="3902550" y="457200"/>
            <a:ext cx="1344175" cy="219451"/>
          </a:xfrm>
          <a:prstGeom prst="rect">
            <a:avLst/>
          </a:prstGeom>
          <a:noFill/>
          <a:ln>
            <a:noFill/>
          </a:ln>
        </p:spPr>
      </p:pic>
      <p:sp>
        <p:nvSpPr>
          <p:cNvPr id="8" name="Google Shape;8;p1"/>
          <p:cNvSpPr txBox="1"/>
          <p:nvPr>
            <p:ph idx="1" type="body"/>
          </p:nvPr>
        </p:nvSpPr>
        <p:spPr>
          <a:xfrm>
            <a:off x="457200" y="1200150"/>
            <a:ext cx="8229600" cy="3394472"/>
          </a:xfrm>
          <a:prstGeom prst="rect">
            <a:avLst/>
          </a:prstGeom>
          <a:noFill/>
          <a:ln>
            <a:noFill/>
          </a:ln>
        </p:spPr>
        <p:txBody>
          <a:bodyPr anchorCtr="0" anchor="t" bIns="0" lIns="0" spcFirstLastPara="1" rIns="0" wrap="square" tIns="0">
            <a:noAutofit/>
          </a:bodyPr>
          <a:lstStyle>
            <a:lvl1pPr indent="-317500" lvl="0" marL="457200" marR="0" rtl="0" algn="l">
              <a:lnSpc>
                <a:spcPct val="120000"/>
              </a:lnSpc>
              <a:spcBef>
                <a:spcPts val="0"/>
              </a:spcBef>
              <a:spcAft>
                <a:spcPts val="0"/>
              </a:spcAft>
              <a:buClr>
                <a:schemeClr val="accent2"/>
              </a:buClr>
              <a:buSzPts val="1400"/>
              <a:buFont typeface="Inter Light"/>
              <a:buChar char="●"/>
              <a:defRPr b="0" i="0" sz="1400" u="none" cap="none" strike="noStrike">
                <a:solidFill>
                  <a:schemeClr val="accent2"/>
                </a:solidFill>
                <a:latin typeface="Inter Light"/>
                <a:ea typeface="Inter Light"/>
                <a:cs typeface="Inter Light"/>
                <a:sym typeface="Inter Light"/>
              </a:defRPr>
            </a:lvl1pPr>
            <a:lvl2pPr indent="-317500" lvl="1" marL="914400" marR="0" rtl="0" algn="l">
              <a:lnSpc>
                <a:spcPct val="120000"/>
              </a:lnSpc>
              <a:spcBef>
                <a:spcPts val="0"/>
              </a:spcBef>
              <a:spcAft>
                <a:spcPts val="0"/>
              </a:spcAft>
              <a:buClr>
                <a:schemeClr val="accent2"/>
              </a:buClr>
              <a:buSzPts val="1400"/>
              <a:buFont typeface="Inter Light"/>
              <a:buChar char="○"/>
              <a:defRPr b="0" i="0" sz="1400" u="none" cap="none" strike="noStrike">
                <a:solidFill>
                  <a:schemeClr val="accent2"/>
                </a:solidFill>
                <a:latin typeface="Inter Light"/>
                <a:ea typeface="Inter Light"/>
                <a:cs typeface="Inter Light"/>
                <a:sym typeface="Inter Light"/>
              </a:defRPr>
            </a:lvl2pPr>
            <a:lvl3pPr indent="-317500" lvl="2" marL="1371600" marR="0" rtl="0" algn="l">
              <a:lnSpc>
                <a:spcPct val="120000"/>
              </a:lnSpc>
              <a:spcBef>
                <a:spcPts val="0"/>
              </a:spcBef>
              <a:spcAft>
                <a:spcPts val="0"/>
              </a:spcAft>
              <a:buClr>
                <a:schemeClr val="accent2"/>
              </a:buClr>
              <a:buSzPts val="1400"/>
              <a:buFont typeface="Inter Light"/>
              <a:buChar char="■"/>
              <a:defRPr b="0" i="0" sz="1400" u="none" cap="none" strike="noStrike">
                <a:solidFill>
                  <a:schemeClr val="accent2"/>
                </a:solidFill>
                <a:latin typeface="Inter Light"/>
                <a:ea typeface="Inter Light"/>
                <a:cs typeface="Inter Light"/>
                <a:sym typeface="Inter Light"/>
              </a:defRPr>
            </a:lvl3pPr>
            <a:lvl4pPr indent="-317500" lvl="3" marL="1828800" marR="0" rtl="0" algn="l">
              <a:lnSpc>
                <a:spcPct val="120000"/>
              </a:lnSpc>
              <a:spcBef>
                <a:spcPts val="0"/>
              </a:spcBef>
              <a:spcAft>
                <a:spcPts val="0"/>
              </a:spcAft>
              <a:buClr>
                <a:schemeClr val="accent2"/>
              </a:buClr>
              <a:buSzPts val="1400"/>
              <a:buFont typeface="Inter Light"/>
              <a:buChar char="●"/>
              <a:defRPr b="0" i="0" sz="1400" u="none" cap="none" strike="noStrike">
                <a:solidFill>
                  <a:schemeClr val="accent2"/>
                </a:solidFill>
                <a:latin typeface="Inter Light"/>
                <a:ea typeface="Inter Light"/>
                <a:cs typeface="Inter Light"/>
                <a:sym typeface="Inter Light"/>
              </a:defRPr>
            </a:lvl4pPr>
            <a:lvl5pPr indent="-317500" lvl="4" marL="2286000" marR="0" rtl="0" algn="l">
              <a:lnSpc>
                <a:spcPct val="120000"/>
              </a:lnSpc>
              <a:spcBef>
                <a:spcPts val="0"/>
              </a:spcBef>
              <a:spcAft>
                <a:spcPts val="0"/>
              </a:spcAft>
              <a:buClr>
                <a:schemeClr val="accent2"/>
              </a:buClr>
              <a:buSzPts val="1400"/>
              <a:buFont typeface="Inter Light"/>
              <a:buChar char="○"/>
              <a:defRPr b="0" i="0" sz="1400" u="none" cap="none" strike="noStrike">
                <a:solidFill>
                  <a:schemeClr val="accent2"/>
                </a:solidFill>
                <a:latin typeface="Inter Light"/>
                <a:ea typeface="Inter Light"/>
                <a:cs typeface="Inter Light"/>
                <a:sym typeface="Inter Light"/>
              </a:defRPr>
            </a:lvl5pPr>
            <a:lvl6pPr indent="-317500" lvl="5" marL="2743200" marR="0" rtl="0" algn="l">
              <a:lnSpc>
                <a:spcPct val="120000"/>
              </a:lnSpc>
              <a:spcBef>
                <a:spcPts val="0"/>
              </a:spcBef>
              <a:spcAft>
                <a:spcPts val="0"/>
              </a:spcAft>
              <a:buClr>
                <a:schemeClr val="accent2"/>
              </a:buClr>
              <a:buSzPts val="1400"/>
              <a:buFont typeface="Inter Light"/>
              <a:buChar char="■"/>
              <a:defRPr b="0" i="0" sz="1400" u="none" cap="none" strike="noStrike">
                <a:solidFill>
                  <a:schemeClr val="accent2"/>
                </a:solidFill>
                <a:latin typeface="Inter Light"/>
                <a:ea typeface="Inter Light"/>
                <a:cs typeface="Inter Light"/>
                <a:sym typeface="Inter Light"/>
              </a:defRPr>
            </a:lvl6pPr>
            <a:lvl7pPr indent="-317500" lvl="6" marL="3200400" marR="0" rtl="0" algn="l">
              <a:lnSpc>
                <a:spcPct val="120000"/>
              </a:lnSpc>
              <a:spcBef>
                <a:spcPts val="0"/>
              </a:spcBef>
              <a:spcAft>
                <a:spcPts val="0"/>
              </a:spcAft>
              <a:buClr>
                <a:schemeClr val="accent2"/>
              </a:buClr>
              <a:buSzPts val="1400"/>
              <a:buFont typeface="Inter Light"/>
              <a:buChar char="●"/>
              <a:defRPr b="0" i="0" sz="1400" u="none" cap="none" strike="noStrike">
                <a:solidFill>
                  <a:schemeClr val="accent2"/>
                </a:solidFill>
                <a:latin typeface="Inter Light"/>
                <a:ea typeface="Inter Light"/>
                <a:cs typeface="Inter Light"/>
                <a:sym typeface="Inter Light"/>
              </a:defRPr>
            </a:lvl7pPr>
            <a:lvl8pPr indent="-317500" lvl="7" marL="3657600" marR="0" rtl="0" algn="l">
              <a:lnSpc>
                <a:spcPct val="120000"/>
              </a:lnSpc>
              <a:spcBef>
                <a:spcPts val="0"/>
              </a:spcBef>
              <a:spcAft>
                <a:spcPts val="0"/>
              </a:spcAft>
              <a:buClr>
                <a:schemeClr val="accent2"/>
              </a:buClr>
              <a:buSzPts val="1400"/>
              <a:buFont typeface="Inter Light"/>
              <a:buChar char="○"/>
              <a:defRPr b="0" i="0" sz="1400" u="none" cap="none" strike="noStrike">
                <a:solidFill>
                  <a:schemeClr val="accent2"/>
                </a:solidFill>
                <a:latin typeface="Inter Light"/>
                <a:ea typeface="Inter Light"/>
                <a:cs typeface="Inter Light"/>
                <a:sym typeface="Inter Light"/>
              </a:defRPr>
            </a:lvl8pPr>
            <a:lvl9pPr indent="-317500" lvl="8" marL="4114800" marR="0" rtl="0" algn="l">
              <a:lnSpc>
                <a:spcPct val="120000"/>
              </a:lnSpc>
              <a:spcBef>
                <a:spcPts val="0"/>
              </a:spcBef>
              <a:spcAft>
                <a:spcPts val="0"/>
              </a:spcAft>
              <a:buClr>
                <a:schemeClr val="accent2"/>
              </a:buClr>
              <a:buSzPts val="1400"/>
              <a:buFont typeface="Inter Light"/>
              <a:buChar char="■"/>
              <a:defRPr b="0" i="0" sz="1400" u="none" cap="none" strike="noStrike">
                <a:solidFill>
                  <a:schemeClr val="accent2"/>
                </a:solidFill>
                <a:latin typeface="Inter Light"/>
                <a:ea typeface="Inter Light"/>
                <a:cs typeface="Inter Light"/>
                <a:sym typeface="Inter Light"/>
              </a:defRPr>
            </a:lvl9pPr>
          </a:lstStyle>
          <a:p/>
        </p:txBody>
      </p:sp>
      <p:sp>
        <p:nvSpPr>
          <p:cNvPr id="9" name="Google Shape;9;p1"/>
          <p:cNvSpPr txBox="1"/>
          <p:nvPr>
            <p:ph idx="12" type="sldNum"/>
          </p:nvPr>
        </p:nvSpPr>
        <p:spPr>
          <a:xfrm>
            <a:off x="4419600" y="4627562"/>
            <a:ext cx="2133600" cy="279401"/>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sz="1400"/>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 id="2147483706" r:id="rId60"/>
    <p:sldLayoutId id="2147483707" r:id="rId61"/>
    <p:sldLayoutId id="2147483708" r:id="rId62"/>
    <p:sldLayoutId id="2147483709" r:id="rId63"/>
    <p:sldLayoutId id="2147483710" r:id="rId64"/>
    <p:sldLayoutId id="2147483711" r:id="rId65"/>
    <p:sldLayoutId id="2147483712" r:id="rId66"/>
    <p:sldLayoutId id="2147483713" r:id="rId67"/>
    <p:sldLayoutId id="2147483714" r:id="rId68"/>
    <p:sldLayoutId id="2147483715" r:id="rId69"/>
    <p:sldLayoutId id="2147483716" r:id="rId70"/>
    <p:sldLayoutId id="2147483717" r:id="rId71"/>
    <p:sldLayoutId id="2147483718" r:id="rId72"/>
    <p:sldLayoutId id="2147483719" r:id="rId73"/>
    <p:sldLayoutId id="2147483720" r:id="rId74"/>
    <p:sldLayoutId id="2147483721" r:id="rId75"/>
    <p:sldLayoutId id="2147483722" r:id="rId76"/>
    <p:sldLayoutId id="2147483723" r:id="rId77"/>
    <p:sldLayoutId id="2147483724" r:id="rId78"/>
    <p:sldLayoutId id="2147483725" r:id="rId79"/>
    <p:sldLayoutId id="2147483726" r:id="rId80"/>
    <p:sldLayoutId id="2147483727" r:id="rId81"/>
    <p:sldLayoutId id="2147483728" r:id="rId8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8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5.png"/><Relationship Id="rId5" Type="http://schemas.openxmlformats.org/officeDocument/2006/relationships/image" Target="../media/image76.png"/><Relationship Id="rId6" Type="http://schemas.openxmlformats.org/officeDocument/2006/relationships/image" Target="../media/image60.png"/><Relationship Id="rId7" Type="http://schemas.openxmlformats.org/officeDocument/2006/relationships/image" Target="../media/image77.png"/><Relationship Id="rId8" Type="http://schemas.openxmlformats.org/officeDocument/2006/relationships/image" Target="../media/image71.png"/><Relationship Id="rId11" Type="http://schemas.openxmlformats.org/officeDocument/2006/relationships/image" Target="../media/image70.png"/><Relationship Id="rId10" Type="http://schemas.openxmlformats.org/officeDocument/2006/relationships/image" Target="../media/image67.png"/><Relationship Id="rId12" Type="http://schemas.openxmlformats.org/officeDocument/2006/relationships/image" Target="../media/image6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6.png"/><Relationship Id="rId4" Type="http://schemas.openxmlformats.org/officeDocument/2006/relationships/image" Target="../media/image63.png"/><Relationship Id="rId9" Type="http://schemas.openxmlformats.org/officeDocument/2006/relationships/image" Target="../media/image73.png"/><Relationship Id="rId5" Type="http://schemas.openxmlformats.org/officeDocument/2006/relationships/image" Target="../media/image64.png"/><Relationship Id="rId6" Type="http://schemas.openxmlformats.org/officeDocument/2006/relationships/image" Target="../media/image74.png"/><Relationship Id="rId7" Type="http://schemas.openxmlformats.org/officeDocument/2006/relationships/image" Target="../media/image70.png"/><Relationship Id="rId8" Type="http://schemas.openxmlformats.org/officeDocument/2006/relationships/image" Target="../media/image89.png"/><Relationship Id="rId11" Type="http://schemas.openxmlformats.org/officeDocument/2006/relationships/image" Target="../media/image75.png"/><Relationship Id="rId10" Type="http://schemas.openxmlformats.org/officeDocument/2006/relationships/image" Target="../media/image80.png"/><Relationship Id="rId13" Type="http://schemas.openxmlformats.org/officeDocument/2006/relationships/image" Target="../media/image61.png"/><Relationship Id="rId12" Type="http://schemas.openxmlformats.org/officeDocument/2006/relationships/image" Target="../media/image82.png"/><Relationship Id="rId15" Type="http://schemas.openxmlformats.org/officeDocument/2006/relationships/image" Target="../media/image81.png"/><Relationship Id="rId14" Type="http://schemas.openxmlformats.org/officeDocument/2006/relationships/image" Target="../media/image78.png"/><Relationship Id="rId17" Type="http://schemas.openxmlformats.org/officeDocument/2006/relationships/image" Target="../media/image79.png"/><Relationship Id="rId16" Type="http://schemas.openxmlformats.org/officeDocument/2006/relationships/image" Target="../media/image8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2.png"/><Relationship Id="rId4" Type="http://schemas.openxmlformats.org/officeDocument/2006/relationships/image" Target="../media/image85.png"/><Relationship Id="rId9" Type="http://schemas.openxmlformats.org/officeDocument/2006/relationships/image" Target="../media/image88.png"/><Relationship Id="rId5" Type="http://schemas.openxmlformats.org/officeDocument/2006/relationships/image" Target="../media/image91.png"/><Relationship Id="rId6" Type="http://schemas.openxmlformats.org/officeDocument/2006/relationships/image" Target="../media/image86.png"/><Relationship Id="rId7" Type="http://schemas.openxmlformats.org/officeDocument/2006/relationships/image" Target="../media/image90.png"/><Relationship Id="rId8" Type="http://schemas.openxmlformats.org/officeDocument/2006/relationships/image" Target="../media/image87.png"/><Relationship Id="rId11" Type="http://schemas.openxmlformats.org/officeDocument/2006/relationships/image" Target="../media/image92.png"/><Relationship Id="rId10" Type="http://schemas.openxmlformats.org/officeDocument/2006/relationships/image" Target="../media/image94.png"/><Relationship Id="rId13" Type="http://schemas.openxmlformats.org/officeDocument/2006/relationships/image" Target="../media/image95.png"/><Relationship Id="rId12" Type="http://schemas.openxmlformats.org/officeDocument/2006/relationships/image" Target="../media/image9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8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9.png"/><Relationship Id="rId5"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oi.org/10.1093/gigascience/giy077" TargetMode="External"/><Relationship Id="rId4"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33.png"/><Relationship Id="rId9" Type="http://schemas.openxmlformats.org/officeDocument/2006/relationships/image" Target="../media/image27.png"/><Relationship Id="rId5" Type="http://schemas.openxmlformats.org/officeDocument/2006/relationships/image" Target="../media/image13.png"/><Relationship Id="rId6" Type="http://schemas.openxmlformats.org/officeDocument/2006/relationships/image" Target="../media/image26.png"/><Relationship Id="rId7" Type="http://schemas.openxmlformats.org/officeDocument/2006/relationships/image" Target="../media/image21.png"/><Relationship Id="rId8" Type="http://schemas.openxmlformats.org/officeDocument/2006/relationships/image" Target="../media/image20.png"/><Relationship Id="rId20" Type="http://schemas.openxmlformats.org/officeDocument/2006/relationships/image" Target="../media/image42.png"/><Relationship Id="rId11" Type="http://schemas.openxmlformats.org/officeDocument/2006/relationships/image" Target="../media/image29.png"/><Relationship Id="rId10" Type="http://schemas.openxmlformats.org/officeDocument/2006/relationships/image" Target="../media/image18.png"/><Relationship Id="rId13" Type="http://schemas.openxmlformats.org/officeDocument/2006/relationships/image" Target="../media/image34.png"/><Relationship Id="rId12" Type="http://schemas.openxmlformats.org/officeDocument/2006/relationships/image" Target="../media/image38.png"/><Relationship Id="rId15" Type="http://schemas.openxmlformats.org/officeDocument/2006/relationships/image" Target="../media/image30.png"/><Relationship Id="rId14" Type="http://schemas.openxmlformats.org/officeDocument/2006/relationships/image" Target="../media/image28.png"/><Relationship Id="rId17" Type="http://schemas.openxmlformats.org/officeDocument/2006/relationships/image" Target="../media/image24.png"/><Relationship Id="rId16" Type="http://schemas.openxmlformats.org/officeDocument/2006/relationships/image" Target="../media/image32.png"/><Relationship Id="rId19" Type="http://schemas.openxmlformats.org/officeDocument/2006/relationships/image" Target="../media/image40.png"/><Relationship Id="rId18"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5.png"/><Relationship Id="rId4" Type="http://schemas.openxmlformats.org/officeDocument/2006/relationships/image" Target="../media/image41.png"/><Relationship Id="rId9" Type="http://schemas.openxmlformats.org/officeDocument/2006/relationships/image" Target="../media/image43.png"/><Relationship Id="rId5" Type="http://schemas.openxmlformats.org/officeDocument/2006/relationships/image" Target="../media/image36.png"/><Relationship Id="rId6" Type="http://schemas.openxmlformats.org/officeDocument/2006/relationships/image" Target="../media/image31.png"/><Relationship Id="rId7" Type="http://schemas.openxmlformats.org/officeDocument/2006/relationships/image" Target="../media/image47.png"/><Relationship Id="rId8" Type="http://schemas.openxmlformats.org/officeDocument/2006/relationships/image" Target="../media/image58.png"/><Relationship Id="rId11" Type="http://schemas.openxmlformats.org/officeDocument/2006/relationships/image" Target="../media/image51.png"/><Relationship Id="rId10" Type="http://schemas.openxmlformats.org/officeDocument/2006/relationships/image" Target="../media/image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5.png"/><Relationship Id="rId4" Type="http://schemas.openxmlformats.org/officeDocument/2006/relationships/image" Target="../media/image44.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9.png"/><Relationship Id="rId8"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2.png"/><Relationship Id="rId7" Type="http://schemas.openxmlformats.org/officeDocument/2006/relationships/image" Target="../media/image56.png"/><Relationship Id="rId8"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83"/>
          <p:cNvSpPr txBox="1"/>
          <p:nvPr>
            <p:ph type="title"/>
          </p:nvPr>
        </p:nvSpPr>
        <p:spPr>
          <a:xfrm>
            <a:off x="3142725" y="4106050"/>
            <a:ext cx="5927100" cy="682200"/>
          </a:xfrm>
          <a:prstGeom prst="rect">
            <a:avLst/>
          </a:prstGeom>
          <a:noFill/>
          <a:ln>
            <a:noFill/>
          </a:ln>
        </p:spPr>
        <p:txBody>
          <a:bodyPr anchorCtr="0" anchor="t" bIns="0" lIns="0" spcFirstLastPara="1" rIns="0" wrap="square" tIns="0">
            <a:normAutofit fontScale="90000"/>
          </a:bodyPr>
          <a:lstStyle/>
          <a:p>
            <a:pPr indent="0" lvl="0" marL="0" rtl="0" algn="l">
              <a:lnSpc>
                <a:spcPct val="130000"/>
              </a:lnSpc>
              <a:spcBef>
                <a:spcPts val="0"/>
              </a:spcBef>
              <a:spcAft>
                <a:spcPts val="2900"/>
              </a:spcAft>
              <a:buNone/>
            </a:pPr>
            <a:r>
              <a:rPr b="0" lang="en-US" sz="2300">
                <a:solidFill>
                  <a:schemeClr val="lt1"/>
                </a:solidFill>
                <a:latin typeface="Roboto"/>
                <a:ea typeface="Roboto"/>
                <a:cs typeface="Roboto"/>
                <a:sym typeface="Roboto"/>
              </a:rPr>
              <a:t>ScRNAseq in the Cloud: Pipelines to Insights 2024</a:t>
            </a:r>
            <a:endParaRPr/>
          </a:p>
        </p:txBody>
      </p:sp>
      <p:sp>
        <p:nvSpPr>
          <p:cNvPr id="556" name="Google Shape;556;p83"/>
          <p:cNvSpPr txBox="1"/>
          <p:nvPr/>
        </p:nvSpPr>
        <p:spPr>
          <a:xfrm>
            <a:off x="3395800" y="1790275"/>
            <a:ext cx="5186101" cy="2224350"/>
          </a:xfrm>
          <a:prstGeom prst="rect">
            <a:avLst/>
          </a:prstGeom>
          <a:noFill/>
          <a:ln>
            <a:noFill/>
          </a:ln>
        </p:spPr>
        <p:txBody>
          <a:bodyPr anchorCtr="0" anchor="b" bIns="0" lIns="0" spcFirstLastPara="1" rIns="0" wrap="square" tIns="0">
            <a:normAutofit/>
          </a:bodyPr>
          <a:lstStyle/>
          <a:p>
            <a:pPr indent="0" lvl="0" marL="0" marR="0" rtl="0" algn="r">
              <a:lnSpc>
                <a:spcPct val="80000"/>
              </a:lnSpc>
              <a:spcBef>
                <a:spcPts val="0"/>
              </a:spcBef>
              <a:spcAft>
                <a:spcPts val="0"/>
              </a:spcAft>
              <a:buClr>
                <a:srgbClr val="0DC09D"/>
              </a:buClr>
              <a:buSzPts val="4272"/>
              <a:buFont typeface="Inter"/>
              <a:buNone/>
            </a:pPr>
            <a:br>
              <a:rPr b="1" lang="en-US" sz="4272">
                <a:solidFill>
                  <a:srgbClr val="0DC09D"/>
                </a:solidFill>
                <a:latin typeface="Inter"/>
                <a:ea typeface="Inter"/>
                <a:cs typeface="Inter"/>
                <a:sym typeface="Inter"/>
              </a:rPr>
            </a:br>
            <a:r>
              <a:rPr b="1" i="0" lang="en-US" sz="4272" u="none" cap="none" strike="noStrike">
                <a:solidFill>
                  <a:srgbClr val="0DC09D"/>
                </a:solidFill>
                <a:latin typeface="Inter"/>
                <a:ea typeface="Inter"/>
                <a:cs typeface="Inter"/>
                <a:sym typeface="Inter"/>
              </a:rPr>
              <a:t>Nextflow</a:t>
            </a:r>
            <a:br>
              <a:rPr b="1" lang="en-US" sz="4272">
                <a:solidFill>
                  <a:srgbClr val="0DC09D"/>
                </a:solidFill>
                <a:latin typeface="Inter"/>
                <a:ea typeface="Inter"/>
                <a:cs typeface="Inter"/>
                <a:sym typeface="Inter"/>
              </a:rPr>
            </a:br>
            <a:r>
              <a:rPr b="1" lang="en-US" sz="4272">
                <a:solidFill>
                  <a:srgbClr val="0DC09D"/>
                </a:solidFill>
                <a:latin typeface="Inter"/>
                <a:ea typeface="Inter"/>
                <a:cs typeface="Inter"/>
                <a:sym typeface="Inter"/>
              </a:rPr>
              <a:t>Introduction</a:t>
            </a:r>
            <a:endParaRPr b="0" i="0" sz="1400" u="none" cap="none" strike="noStrike">
              <a:solidFill>
                <a:srgbClr val="000000"/>
              </a:solidFill>
              <a:latin typeface="Arial"/>
              <a:ea typeface="Arial"/>
              <a:cs typeface="Arial"/>
              <a:sym typeface="Arial"/>
            </a:endParaRPr>
          </a:p>
          <a:p>
            <a:pPr indent="0" lvl="0" marL="0" marR="0" rtl="0" algn="r">
              <a:lnSpc>
                <a:spcPct val="80000"/>
              </a:lnSpc>
              <a:spcBef>
                <a:spcPts val="0"/>
              </a:spcBef>
              <a:spcAft>
                <a:spcPts val="0"/>
              </a:spcAft>
              <a:buClr>
                <a:srgbClr val="0DC09D"/>
              </a:buClr>
              <a:buSzPts val="4272"/>
              <a:buFont typeface="Inter"/>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92"/>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994"/>
              <a:buFont typeface="Inter"/>
              <a:buNone/>
            </a:pPr>
            <a:r>
              <a:rPr lang="en-US" sz="1994"/>
              <a:t>Nextflow</a:t>
            </a:r>
            <a:endParaRPr/>
          </a:p>
        </p:txBody>
      </p:sp>
      <p:sp>
        <p:nvSpPr>
          <p:cNvPr id="746" name="Google Shape;746;p92"/>
          <p:cNvSpPr txBox="1"/>
          <p:nvPr>
            <p:ph idx="1" type="body"/>
          </p:nvPr>
        </p:nvSpPr>
        <p:spPr>
          <a:xfrm>
            <a:off x="457200" y="778670"/>
            <a:ext cx="8229600" cy="215401"/>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lang="en-US">
                <a:solidFill>
                  <a:srgbClr val="FFFFFF"/>
                </a:solidFill>
              </a:rPr>
              <a:t>Managing modern workflows is complicated</a:t>
            </a:r>
            <a:endParaRPr/>
          </a:p>
        </p:txBody>
      </p:sp>
      <p:pic>
        <p:nvPicPr>
          <p:cNvPr id="747" name="Google Shape;747;p92"/>
          <p:cNvPicPr preferRelativeResize="0"/>
          <p:nvPr/>
        </p:nvPicPr>
        <p:blipFill>
          <a:blip r:embed="rId3">
            <a:alphaModFix/>
          </a:blip>
          <a:stretch>
            <a:fillRect/>
          </a:stretch>
        </p:blipFill>
        <p:spPr>
          <a:xfrm>
            <a:off x="152400" y="1146471"/>
            <a:ext cx="8839199" cy="3578407"/>
          </a:xfrm>
          <a:prstGeom prst="rect">
            <a:avLst/>
          </a:prstGeom>
          <a:noFill/>
          <a:ln>
            <a:noFill/>
          </a:ln>
        </p:spPr>
      </p:pic>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93"/>
          <p:cNvSpPr/>
          <p:nvPr/>
        </p:nvSpPr>
        <p:spPr>
          <a:xfrm>
            <a:off x="2517313" y="1168182"/>
            <a:ext cx="4109374" cy="3720185"/>
          </a:xfrm>
          <a:prstGeom prst="roundRect">
            <a:avLst>
              <a:gd fmla="val 6089" name="adj"/>
            </a:avLst>
          </a:prstGeom>
          <a:solidFill>
            <a:srgbClr val="2D273C"/>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65647"/>
              </a:buClr>
              <a:buSzPts val="3200"/>
              <a:buFont typeface="Helvetica Neue"/>
              <a:buNone/>
            </a:pPr>
            <a:r>
              <a:t/>
            </a:r>
            <a:endParaRPr b="0" i="0" sz="3200" u="none" cap="none" strike="noStrike">
              <a:solidFill>
                <a:srgbClr val="065647"/>
              </a:solidFill>
              <a:latin typeface="Helvetica Neue"/>
              <a:ea typeface="Helvetica Neue"/>
              <a:cs typeface="Helvetica Neue"/>
              <a:sym typeface="Helvetica Neue"/>
            </a:endParaRPr>
          </a:p>
        </p:txBody>
      </p:sp>
      <p:sp>
        <p:nvSpPr>
          <p:cNvPr id="753" name="Google Shape;753;p93"/>
          <p:cNvSpPr/>
          <p:nvPr/>
        </p:nvSpPr>
        <p:spPr>
          <a:xfrm>
            <a:off x="3057663" y="1499460"/>
            <a:ext cx="1654855" cy="3057629"/>
          </a:xfrm>
          <a:prstGeom prst="roundRect">
            <a:avLst>
              <a:gd fmla="val 22775" name="adj"/>
            </a:avLst>
          </a:prstGeom>
          <a:noFill/>
          <a:ln cap="flat" cmpd="sng" w="381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54" name="Google Shape;754;p93"/>
          <p:cNvSpPr txBox="1"/>
          <p:nvPr>
            <p:ph idx="1" type="body"/>
          </p:nvPr>
        </p:nvSpPr>
        <p:spPr>
          <a:xfrm>
            <a:off x="457200" y="778670"/>
            <a:ext cx="8229600" cy="215401"/>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lang="en-US">
                <a:solidFill>
                  <a:srgbClr val="FFFFFF"/>
                </a:solidFill>
              </a:rPr>
              <a:t>A reactive workflow framework and a programming DSL</a:t>
            </a:r>
            <a:endParaRPr/>
          </a:p>
        </p:txBody>
      </p:sp>
      <p:sp>
        <p:nvSpPr>
          <p:cNvPr id="755" name="Google Shape;755;p93"/>
          <p:cNvSpPr/>
          <p:nvPr/>
        </p:nvSpPr>
        <p:spPr>
          <a:xfrm>
            <a:off x="3565432" y="1685530"/>
            <a:ext cx="639317" cy="639317"/>
          </a:xfrm>
          <a:prstGeom prst="roundRect">
            <a:avLst>
              <a:gd fmla="val 7500" name="adj"/>
            </a:avLst>
          </a:prstGeom>
          <a:solidFill>
            <a:srgbClr val="0DC09D"/>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56" name="Google Shape;756;p93"/>
          <p:cNvSpPr/>
          <p:nvPr/>
        </p:nvSpPr>
        <p:spPr>
          <a:xfrm>
            <a:off x="3565432" y="2708616"/>
            <a:ext cx="639317" cy="639317"/>
          </a:xfrm>
          <a:prstGeom prst="roundRect">
            <a:avLst>
              <a:gd fmla="val 7500" name="adj"/>
            </a:avLst>
          </a:prstGeom>
          <a:solidFill>
            <a:srgbClr val="0DC09D"/>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57" name="Google Shape;757;p93"/>
          <p:cNvSpPr/>
          <p:nvPr/>
        </p:nvSpPr>
        <p:spPr>
          <a:xfrm>
            <a:off x="3565432" y="3731702"/>
            <a:ext cx="639317" cy="639317"/>
          </a:xfrm>
          <a:prstGeom prst="roundRect">
            <a:avLst>
              <a:gd fmla="val 7500" name="adj"/>
            </a:avLst>
          </a:prstGeom>
          <a:solidFill>
            <a:srgbClr val="0DC09D"/>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cxnSp>
        <p:nvCxnSpPr>
          <p:cNvPr id="758" name="Google Shape;758;p93"/>
          <p:cNvCxnSpPr/>
          <p:nvPr/>
        </p:nvCxnSpPr>
        <p:spPr>
          <a:xfrm>
            <a:off x="3885090" y="2323965"/>
            <a:ext cx="1" cy="403060"/>
          </a:xfrm>
          <a:prstGeom prst="straightConnector1">
            <a:avLst/>
          </a:prstGeom>
          <a:noFill/>
          <a:ln cap="flat" cmpd="sng" w="25400">
            <a:solidFill>
              <a:srgbClr val="FFFFFF"/>
            </a:solidFill>
            <a:prstDash val="solid"/>
            <a:miter lim="400000"/>
            <a:headEnd len="sm" w="sm" type="none"/>
            <a:tailEnd len="med" w="med" type="stealth"/>
          </a:ln>
        </p:spPr>
      </p:cxnSp>
      <p:sp>
        <p:nvSpPr>
          <p:cNvPr id="759" name="Google Shape;759;p93"/>
          <p:cNvSpPr txBox="1"/>
          <p:nvPr/>
        </p:nvSpPr>
        <p:spPr>
          <a:xfrm>
            <a:off x="4914977" y="1833738"/>
            <a:ext cx="1060758" cy="342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1500"/>
              <a:buFont typeface="Inter Light"/>
              <a:buNone/>
            </a:pPr>
            <a:r>
              <a:rPr b="0" i="0" lang="en-US" sz="1500" u="none" cap="none" strike="noStrike">
                <a:solidFill>
                  <a:srgbClr val="FFFFFF"/>
                </a:solidFill>
                <a:latin typeface="Inter Light"/>
                <a:ea typeface="Inter Light"/>
                <a:cs typeface="Inter Light"/>
                <a:sym typeface="Inter Light"/>
              </a:rPr>
              <a:t>Parallelism</a:t>
            </a:r>
            <a:endParaRPr b="0" i="0" sz="1400" u="none" cap="none" strike="noStrike">
              <a:solidFill>
                <a:srgbClr val="000000"/>
              </a:solidFill>
              <a:latin typeface="Arial"/>
              <a:ea typeface="Arial"/>
              <a:cs typeface="Arial"/>
              <a:sym typeface="Arial"/>
            </a:endParaRPr>
          </a:p>
        </p:txBody>
      </p:sp>
      <p:sp>
        <p:nvSpPr>
          <p:cNvPr id="760" name="Google Shape;760;p93"/>
          <p:cNvSpPr txBox="1"/>
          <p:nvPr/>
        </p:nvSpPr>
        <p:spPr>
          <a:xfrm>
            <a:off x="4757083" y="2780624"/>
            <a:ext cx="1376546" cy="4953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1500"/>
              <a:buFont typeface="Inter Light"/>
              <a:buNone/>
            </a:pPr>
            <a:r>
              <a:rPr b="0" i="0" lang="en-US" sz="1500" u="none" cap="none" strike="noStrike">
                <a:solidFill>
                  <a:srgbClr val="FFFFFF"/>
                </a:solidFill>
                <a:latin typeface="Inter Light"/>
                <a:ea typeface="Inter Light"/>
                <a:cs typeface="Inter Light"/>
                <a:sym typeface="Inter Light"/>
              </a:rPr>
              <a:t>Reentrancy</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1000"/>
              <a:buFont typeface="Inter Light"/>
              <a:buNone/>
            </a:pPr>
            <a:r>
              <a:rPr b="0" i="0" lang="en-US" sz="1000" u="none" cap="none" strike="noStrike">
                <a:solidFill>
                  <a:srgbClr val="FFFFFF"/>
                </a:solidFill>
                <a:latin typeface="Inter Light"/>
                <a:ea typeface="Inter Light"/>
                <a:cs typeface="Inter Light"/>
                <a:sym typeface="Inter Light"/>
              </a:rPr>
              <a:t>(Resume partial runs)</a:t>
            </a:r>
            <a:endParaRPr b="0" i="0" sz="1400" u="none" cap="none" strike="noStrike">
              <a:solidFill>
                <a:srgbClr val="000000"/>
              </a:solidFill>
              <a:latin typeface="Arial"/>
              <a:ea typeface="Arial"/>
              <a:cs typeface="Arial"/>
              <a:sym typeface="Arial"/>
            </a:endParaRPr>
          </a:p>
        </p:txBody>
      </p:sp>
      <p:sp>
        <p:nvSpPr>
          <p:cNvPr id="761" name="Google Shape;761;p93"/>
          <p:cNvSpPr txBox="1"/>
          <p:nvPr/>
        </p:nvSpPr>
        <p:spPr>
          <a:xfrm>
            <a:off x="4686125" y="3879900"/>
            <a:ext cx="1720800" cy="333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1500"/>
              <a:buFont typeface="Inter Light"/>
              <a:buNone/>
            </a:pPr>
            <a:r>
              <a:rPr lang="en-US" sz="1500">
                <a:solidFill>
                  <a:srgbClr val="FFFFFF"/>
                </a:solidFill>
                <a:latin typeface="Inter Light"/>
                <a:ea typeface="Inter Light"/>
                <a:cs typeface="Inter Light"/>
                <a:sym typeface="Inter Light"/>
              </a:rPr>
              <a:t>Reproducibility</a:t>
            </a:r>
            <a:endParaRPr b="0" i="0" sz="1400" u="none" cap="none" strike="noStrike">
              <a:solidFill>
                <a:srgbClr val="000000"/>
              </a:solidFill>
              <a:latin typeface="Arial"/>
              <a:ea typeface="Arial"/>
              <a:cs typeface="Arial"/>
              <a:sym typeface="Arial"/>
            </a:endParaRPr>
          </a:p>
        </p:txBody>
      </p:sp>
      <p:cxnSp>
        <p:nvCxnSpPr>
          <p:cNvPr id="762" name="Google Shape;762;p93"/>
          <p:cNvCxnSpPr/>
          <p:nvPr/>
        </p:nvCxnSpPr>
        <p:spPr>
          <a:xfrm>
            <a:off x="3885090" y="3350119"/>
            <a:ext cx="1" cy="403061"/>
          </a:xfrm>
          <a:prstGeom prst="straightConnector1">
            <a:avLst/>
          </a:prstGeom>
          <a:noFill/>
          <a:ln cap="flat" cmpd="sng" w="25400">
            <a:solidFill>
              <a:srgbClr val="FFFFFF"/>
            </a:solidFill>
            <a:prstDash val="solid"/>
            <a:miter lim="400000"/>
            <a:headEnd len="sm" w="sm" type="none"/>
            <a:tailEnd len="med" w="med" type="stealth"/>
          </a:ln>
        </p:spPr>
      </p:cxnSp>
      <p:cxnSp>
        <p:nvCxnSpPr>
          <p:cNvPr id="763" name="Google Shape;763;p93"/>
          <p:cNvCxnSpPr/>
          <p:nvPr/>
        </p:nvCxnSpPr>
        <p:spPr>
          <a:xfrm>
            <a:off x="4005175" y="2323965"/>
            <a:ext cx="1" cy="403060"/>
          </a:xfrm>
          <a:prstGeom prst="straightConnector1">
            <a:avLst/>
          </a:prstGeom>
          <a:noFill/>
          <a:ln cap="flat" cmpd="sng" w="25400">
            <a:solidFill>
              <a:srgbClr val="FFFFFF"/>
            </a:solidFill>
            <a:prstDash val="solid"/>
            <a:miter lim="400000"/>
            <a:headEnd len="sm" w="sm" type="none"/>
            <a:tailEnd len="med" w="med" type="stealth"/>
          </a:ln>
        </p:spPr>
      </p:cxnSp>
      <p:cxnSp>
        <p:nvCxnSpPr>
          <p:cNvPr id="764" name="Google Shape;764;p93"/>
          <p:cNvCxnSpPr/>
          <p:nvPr/>
        </p:nvCxnSpPr>
        <p:spPr>
          <a:xfrm>
            <a:off x="3763152" y="2323965"/>
            <a:ext cx="1" cy="403060"/>
          </a:xfrm>
          <a:prstGeom prst="straightConnector1">
            <a:avLst/>
          </a:prstGeom>
          <a:noFill/>
          <a:ln cap="flat" cmpd="sng" w="25400">
            <a:solidFill>
              <a:srgbClr val="FFFFFF"/>
            </a:solidFill>
            <a:prstDash val="solid"/>
            <a:miter lim="400000"/>
            <a:headEnd len="sm" w="sm" type="none"/>
            <a:tailEnd len="med" w="med" type="stealth"/>
          </a:ln>
        </p:spPr>
      </p:cxnSp>
      <p:cxnSp>
        <p:nvCxnSpPr>
          <p:cNvPr id="765" name="Google Shape;765;p93"/>
          <p:cNvCxnSpPr/>
          <p:nvPr/>
        </p:nvCxnSpPr>
        <p:spPr>
          <a:xfrm>
            <a:off x="4122729" y="2323965"/>
            <a:ext cx="1" cy="403060"/>
          </a:xfrm>
          <a:prstGeom prst="straightConnector1">
            <a:avLst/>
          </a:prstGeom>
          <a:noFill/>
          <a:ln cap="flat" cmpd="sng" w="25400">
            <a:solidFill>
              <a:srgbClr val="FFFFFF"/>
            </a:solidFill>
            <a:prstDash val="solid"/>
            <a:miter lim="400000"/>
            <a:headEnd len="sm" w="sm" type="none"/>
            <a:tailEnd len="med" w="med" type="stealth"/>
          </a:ln>
        </p:spPr>
      </p:cxnSp>
      <p:cxnSp>
        <p:nvCxnSpPr>
          <p:cNvPr id="766" name="Google Shape;766;p93"/>
          <p:cNvCxnSpPr/>
          <p:nvPr/>
        </p:nvCxnSpPr>
        <p:spPr>
          <a:xfrm>
            <a:off x="3643067" y="2323965"/>
            <a:ext cx="1" cy="403060"/>
          </a:xfrm>
          <a:prstGeom prst="straightConnector1">
            <a:avLst/>
          </a:prstGeom>
          <a:noFill/>
          <a:ln cap="flat" cmpd="sng" w="25400">
            <a:solidFill>
              <a:srgbClr val="FFFFFF"/>
            </a:solidFill>
            <a:prstDash val="solid"/>
            <a:miter lim="400000"/>
            <a:headEnd len="sm" w="sm" type="none"/>
            <a:tailEnd len="med" w="med" type="stealth"/>
          </a:ln>
        </p:spPr>
      </p:cxnSp>
      <p:cxnSp>
        <p:nvCxnSpPr>
          <p:cNvPr id="767" name="Google Shape;767;p93"/>
          <p:cNvCxnSpPr/>
          <p:nvPr/>
        </p:nvCxnSpPr>
        <p:spPr>
          <a:xfrm>
            <a:off x="4005175" y="3350119"/>
            <a:ext cx="1" cy="403061"/>
          </a:xfrm>
          <a:prstGeom prst="straightConnector1">
            <a:avLst/>
          </a:prstGeom>
          <a:noFill/>
          <a:ln cap="flat" cmpd="sng" w="25400">
            <a:solidFill>
              <a:srgbClr val="FFFFFF"/>
            </a:solidFill>
            <a:prstDash val="solid"/>
            <a:miter lim="400000"/>
            <a:headEnd len="sm" w="sm" type="none"/>
            <a:tailEnd len="med" w="med" type="stealth"/>
          </a:ln>
        </p:spPr>
      </p:cxnSp>
      <p:cxnSp>
        <p:nvCxnSpPr>
          <p:cNvPr id="768" name="Google Shape;768;p93"/>
          <p:cNvCxnSpPr/>
          <p:nvPr/>
        </p:nvCxnSpPr>
        <p:spPr>
          <a:xfrm>
            <a:off x="4122729" y="3350119"/>
            <a:ext cx="1" cy="403061"/>
          </a:xfrm>
          <a:prstGeom prst="straightConnector1">
            <a:avLst/>
          </a:prstGeom>
          <a:noFill/>
          <a:ln cap="flat" cmpd="sng" w="25400">
            <a:solidFill>
              <a:srgbClr val="FFFFFF"/>
            </a:solidFill>
            <a:prstDash val="solid"/>
            <a:miter lim="400000"/>
            <a:headEnd len="sm" w="sm" type="none"/>
            <a:tailEnd len="med" w="med" type="stealth"/>
          </a:ln>
        </p:spPr>
      </p:cxnSp>
      <p:cxnSp>
        <p:nvCxnSpPr>
          <p:cNvPr id="769" name="Google Shape;769;p93"/>
          <p:cNvCxnSpPr/>
          <p:nvPr/>
        </p:nvCxnSpPr>
        <p:spPr>
          <a:xfrm>
            <a:off x="3763152" y="3350119"/>
            <a:ext cx="1" cy="403061"/>
          </a:xfrm>
          <a:prstGeom prst="straightConnector1">
            <a:avLst/>
          </a:prstGeom>
          <a:noFill/>
          <a:ln cap="flat" cmpd="sng" w="25400">
            <a:solidFill>
              <a:srgbClr val="FFFFFF"/>
            </a:solidFill>
            <a:prstDash val="solid"/>
            <a:miter lim="400000"/>
            <a:headEnd len="sm" w="sm" type="none"/>
            <a:tailEnd len="med" w="med" type="stealth"/>
          </a:ln>
        </p:spPr>
      </p:cxnSp>
      <p:cxnSp>
        <p:nvCxnSpPr>
          <p:cNvPr id="770" name="Google Shape;770;p93"/>
          <p:cNvCxnSpPr/>
          <p:nvPr/>
        </p:nvCxnSpPr>
        <p:spPr>
          <a:xfrm>
            <a:off x="3643067" y="3350119"/>
            <a:ext cx="1" cy="403061"/>
          </a:xfrm>
          <a:prstGeom prst="straightConnector1">
            <a:avLst/>
          </a:prstGeom>
          <a:noFill/>
          <a:ln cap="flat" cmpd="sng" w="25400">
            <a:solidFill>
              <a:srgbClr val="FFFFFF"/>
            </a:solidFill>
            <a:prstDash val="solid"/>
            <a:miter lim="400000"/>
            <a:headEnd len="sm" w="sm" type="none"/>
            <a:tailEnd len="med" w="med" type="stealth"/>
          </a:ln>
        </p:spPr>
      </p:cxnSp>
      <p:cxnSp>
        <p:nvCxnSpPr>
          <p:cNvPr id="771" name="Google Shape;771;p93"/>
          <p:cNvCxnSpPr/>
          <p:nvPr/>
        </p:nvCxnSpPr>
        <p:spPr>
          <a:xfrm>
            <a:off x="3643067" y="3304323"/>
            <a:ext cx="1" cy="451044"/>
          </a:xfrm>
          <a:prstGeom prst="straightConnector1">
            <a:avLst/>
          </a:prstGeom>
          <a:noFill/>
          <a:ln cap="flat" cmpd="sng" w="26025">
            <a:solidFill>
              <a:srgbClr val="0DC09D"/>
            </a:solidFill>
            <a:prstDash val="solid"/>
            <a:miter lim="400000"/>
            <a:headEnd len="sm" w="sm" type="none"/>
            <a:tailEnd len="med" w="med" type="stealth"/>
          </a:ln>
        </p:spPr>
      </p:cxnSp>
      <p:cxnSp>
        <p:nvCxnSpPr>
          <p:cNvPr id="772" name="Google Shape;772;p93"/>
          <p:cNvCxnSpPr/>
          <p:nvPr/>
        </p:nvCxnSpPr>
        <p:spPr>
          <a:xfrm>
            <a:off x="3763161" y="3304323"/>
            <a:ext cx="1" cy="451044"/>
          </a:xfrm>
          <a:prstGeom prst="straightConnector1">
            <a:avLst/>
          </a:prstGeom>
          <a:noFill/>
          <a:ln cap="flat" cmpd="sng" w="26400">
            <a:solidFill>
              <a:srgbClr val="0DC09D"/>
            </a:solidFill>
            <a:prstDash val="solid"/>
            <a:miter lim="400000"/>
            <a:headEnd len="sm" w="sm" type="none"/>
            <a:tailEnd len="med" w="med" type="stealth"/>
          </a:ln>
        </p:spPr>
      </p:cxnSp>
      <p:cxnSp>
        <p:nvCxnSpPr>
          <p:cNvPr id="773" name="Google Shape;773;p93"/>
          <p:cNvCxnSpPr/>
          <p:nvPr/>
        </p:nvCxnSpPr>
        <p:spPr>
          <a:xfrm>
            <a:off x="3885090" y="3350119"/>
            <a:ext cx="1" cy="403061"/>
          </a:xfrm>
          <a:prstGeom prst="straightConnector1">
            <a:avLst/>
          </a:prstGeom>
          <a:noFill/>
          <a:ln cap="flat" cmpd="sng" w="25400">
            <a:solidFill>
              <a:srgbClr val="0DC09D"/>
            </a:solidFill>
            <a:prstDash val="solid"/>
            <a:miter lim="400000"/>
            <a:headEnd len="sm" w="sm" type="none"/>
            <a:tailEnd len="med" w="med" type="stealth"/>
          </a:ln>
        </p:spPr>
      </p:cxnSp>
      <p:cxnSp>
        <p:nvCxnSpPr>
          <p:cNvPr id="774" name="Google Shape;774;p93"/>
          <p:cNvCxnSpPr/>
          <p:nvPr/>
        </p:nvCxnSpPr>
        <p:spPr>
          <a:xfrm>
            <a:off x="4005175" y="3350119"/>
            <a:ext cx="1" cy="403061"/>
          </a:xfrm>
          <a:prstGeom prst="straightConnector1">
            <a:avLst/>
          </a:prstGeom>
          <a:noFill/>
          <a:ln cap="flat" cmpd="sng" w="25400">
            <a:solidFill>
              <a:srgbClr val="0DC09D"/>
            </a:solidFill>
            <a:prstDash val="solid"/>
            <a:miter lim="400000"/>
            <a:headEnd len="sm" w="sm" type="none"/>
            <a:tailEnd len="med" w="med" type="stealth"/>
          </a:ln>
        </p:spPr>
      </p:cxnSp>
      <p:cxnSp>
        <p:nvCxnSpPr>
          <p:cNvPr id="775" name="Google Shape;775;p93"/>
          <p:cNvCxnSpPr/>
          <p:nvPr/>
        </p:nvCxnSpPr>
        <p:spPr>
          <a:xfrm>
            <a:off x="4122729" y="3350119"/>
            <a:ext cx="1" cy="403061"/>
          </a:xfrm>
          <a:prstGeom prst="straightConnector1">
            <a:avLst/>
          </a:prstGeom>
          <a:noFill/>
          <a:ln cap="flat" cmpd="sng" w="25400">
            <a:solidFill>
              <a:srgbClr val="0DC09D"/>
            </a:solidFill>
            <a:prstDash val="solid"/>
            <a:miter lim="400000"/>
            <a:headEnd len="sm" w="sm" type="none"/>
            <a:tailEnd len="med" w="med" type="stealth"/>
          </a:ln>
        </p:spPr>
      </p:cxnSp>
      <p:sp>
        <p:nvSpPr>
          <p:cNvPr id="776" name="Google Shape;776;p93"/>
          <p:cNvSpPr txBox="1"/>
          <p:nvPr/>
        </p:nvSpPr>
        <p:spPr>
          <a:xfrm>
            <a:off x="3084114" y="1187589"/>
            <a:ext cx="1602000" cy="3180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1500"/>
              <a:buFont typeface="Inter Light"/>
              <a:buNone/>
            </a:pPr>
            <a:r>
              <a:t/>
            </a:r>
            <a:endParaRPr b="0" i="0" sz="1400" u="none" cap="none" strike="noStrike">
              <a:solidFill>
                <a:srgbClr val="000000"/>
              </a:solidFill>
              <a:latin typeface="Arial"/>
              <a:ea typeface="Arial"/>
              <a:cs typeface="Arial"/>
              <a:sym typeface="Arial"/>
            </a:endParaRPr>
          </a:p>
        </p:txBody>
      </p:sp>
      <p:sp>
        <p:nvSpPr>
          <p:cNvPr id="777" name="Google Shape;777;p93"/>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994"/>
              <a:buFont typeface="Inter"/>
              <a:buNone/>
            </a:pPr>
            <a:r>
              <a:rPr lang="en-US" sz="1994"/>
              <a:t>Nextflow</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9"/>
                                        </p:tgtEl>
                                        <p:attrNameLst>
                                          <p:attrName>style.visibility</p:attrName>
                                        </p:attrNameLst>
                                      </p:cBhvr>
                                      <p:to>
                                        <p:strVal val="visible"/>
                                      </p:to>
                                    </p:set>
                                    <p:animEffect filter="fade" transition="in">
                                      <p:cBhvr>
                                        <p:cTn dur="400"/>
                                        <p:tgtEl>
                                          <p:spTgt spid="759"/>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200"/>
                                        <p:tgtEl>
                                          <p:spTgt spid="758"/>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763"/>
                                        </p:tgtEl>
                                        <p:attrNameLst>
                                          <p:attrName>style.visibility</p:attrName>
                                        </p:attrNameLst>
                                      </p:cBhvr>
                                      <p:to>
                                        <p:strVal val="visible"/>
                                      </p:to>
                                    </p:set>
                                    <p:animEffect filter="fade" transition="in">
                                      <p:cBhvr>
                                        <p:cTn dur="200"/>
                                        <p:tgtEl>
                                          <p:spTgt spid="763"/>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762"/>
                                        </p:tgtEl>
                                        <p:attrNameLst>
                                          <p:attrName>style.visibility</p:attrName>
                                        </p:attrNameLst>
                                      </p:cBhvr>
                                      <p:to>
                                        <p:strVal val="visible"/>
                                      </p:to>
                                    </p:set>
                                    <p:animEffect filter="fade" transition="in">
                                      <p:cBhvr>
                                        <p:cTn dur="200"/>
                                        <p:tgtEl>
                                          <p:spTgt spid="76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64"/>
                                        </p:tgtEl>
                                        <p:attrNameLst>
                                          <p:attrName>style.visibility</p:attrName>
                                        </p:attrNameLst>
                                      </p:cBhvr>
                                      <p:to>
                                        <p:strVal val="visible"/>
                                      </p:to>
                                    </p:set>
                                    <p:animEffect filter="fade" transition="in">
                                      <p:cBhvr>
                                        <p:cTn dur="200"/>
                                        <p:tgtEl>
                                          <p:spTgt spid="764"/>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765"/>
                                        </p:tgtEl>
                                        <p:attrNameLst>
                                          <p:attrName>style.visibility</p:attrName>
                                        </p:attrNameLst>
                                      </p:cBhvr>
                                      <p:to>
                                        <p:strVal val="visible"/>
                                      </p:to>
                                    </p:set>
                                    <p:animEffect filter="fade" transition="in">
                                      <p:cBhvr>
                                        <p:cTn dur="200"/>
                                        <p:tgtEl>
                                          <p:spTgt spid="765"/>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200"/>
                                        <p:tgtEl>
                                          <p:spTgt spid="768"/>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200"/>
                                        <p:tgtEl>
                                          <p:spTgt spid="766"/>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200"/>
                                        <p:tgtEl>
                                          <p:spTgt spid="769"/>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200"/>
                                        <p:tgtEl>
                                          <p:spTgt spid="767"/>
                                        </p:tgtEl>
                                      </p:cBhvr>
                                    </p:animEffect>
                                  </p:childTnLst>
                                </p:cTn>
                              </p:par>
                            </p:childTnLst>
                          </p:cTn>
                        </p:par>
                        <p:par>
                          <p:cTn fill="hold">
                            <p:stCondLst>
                              <p:cond delay="2200"/>
                            </p:stCondLst>
                            <p:childTnLst>
                              <p:par>
                                <p:cTn fill="hold" nodeType="afterEffect" presetClass="entr" presetID="10" presetSubtype="0">
                                  <p:stCondLst>
                                    <p:cond delay="0"/>
                                  </p:stCondLst>
                                  <p:childTnLst>
                                    <p:set>
                                      <p:cBhvr>
                                        <p:cTn dur="1" fill="hold">
                                          <p:stCondLst>
                                            <p:cond delay="0"/>
                                          </p:stCondLst>
                                        </p:cTn>
                                        <p:tgtEl>
                                          <p:spTgt spid="770"/>
                                        </p:tgtEl>
                                        <p:attrNameLst>
                                          <p:attrName>style.visibility</p:attrName>
                                        </p:attrNameLst>
                                      </p:cBhvr>
                                      <p:to>
                                        <p:strVal val="visible"/>
                                      </p:to>
                                    </p:set>
                                    <p:animEffect filter="fade" transition="in">
                                      <p:cBhvr>
                                        <p:cTn dur="200"/>
                                        <p:tgtEl>
                                          <p:spTgt spid="7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400"/>
                                        <p:tgtEl>
                                          <p:spTgt spid="760"/>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771"/>
                                        </p:tgtEl>
                                        <p:attrNameLst>
                                          <p:attrName>style.visibility</p:attrName>
                                        </p:attrNameLst>
                                      </p:cBhvr>
                                      <p:to>
                                        <p:strVal val="visible"/>
                                      </p:to>
                                    </p:set>
                                    <p:animEffect filter="fade" transition="in">
                                      <p:cBhvr>
                                        <p:cTn dur="600"/>
                                        <p:tgtEl>
                                          <p:spTgt spid="77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600"/>
                                        <p:tgtEl>
                                          <p:spTgt spid="772"/>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773"/>
                                        </p:tgtEl>
                                        <p:attrNameLst>
                                          <p:attrName>style.visibility</p:attrName>
                                        </p:attrNameLst>
                                      </p:cBhvr>
                                      <p:to>
                                        <p:strVal val="visible"/>
                                      </p:to>
                                    </p:set>
                                    <p:animEffect filter="fade" transition="in">
                                      <p:cBhvr>
                                        <p:cTn dur="600"/>
                                        <p:tgtEl>
                                          <p:spTgt spid="773"/>
                                        </p:tgtEl>
                                      </p:cBhvr>
                                    </p:animEffect>
                                  </p:childTnLst>
                                </p:cTn>
                              </p:par>
                            </p:childTnLst>
                          </p:cTn>
                        </p:par>
                        <p:par>
                          <p:cTn fill="hold">
                            <p:stCondLst>
                              <p:cond delay="2200"/>
                            </p:stCondLst>
                            <p:childTnLst>
                              <p:par>
                                <p:cTn fill="hold" nodeType="afterEffect" presetClass="entr" presetID="10" presetSubtype="0">
                                  <p:stCondLst>
                                    <p:cond delay="0"/>
                                  </p:stCondLst>
                                  <p:childTnLst>
                                    <p:set>
                                      <p:cBhvr>
                                        <p:cTn dur="1" fill="hold">
                                          <p:stCondLst>
                                            <p:cond delay="0"/>
                                          </p:stCondLst>
                                        </p:cTn>
                                        <p:tgtEl>
                                          <p:spTgt spid="774"/>
                                        </p:tgtEl>
                                        <p:attrNameLst>
                                          <p:attrName>style.visibility</p:attrName>
                                        </p:attrNameLst>
                                      </p:cBhvr>
                                      <p:to>
                                        <p:strVal val="visible"/>
                                      </p:to>
                                    </p:set>
                                    <p:animEffect filter="fade" transition="in">
                                      <p:cBhvr>
                                        <p:cTn dur="600"/>
                                        <p:tgtEl>
                                          <p:spTgt spid="774"/>
                                        </p:tgtEl>
                                      </p:cBhvr>
                                    </p:animEffect>
                                  </p:childTnLst>
                                </p:cTn>
                              </p:par>
                            </p:childTnLst>
                          </p:cTn>
                        </p:par>
                        <p:par>
                          <p:cTn fill="hold">
                            <p:stCondLst>
                              <p:cond delay="2800"/>
                            </p:stCondLst>
                            <p:childTnLst>
                              <p:par>
                                <p:cTn fill="hold" nodeType="afterEffect" presetClass="entr" presetID="10" presetSubtype="0">
                                  <p:stCondLst>
                                    <p:cond delay="0"/>
                                  </p:stCondLst>
                                  <p:childTnLst>
                                    <p:set>
                                      <p:cBhvr>
                                        <p:cTn dur="1" fill="hold">
                                          <p:stCondLst>
                                            <p:cond delay="0"/>
                                          </p:stCondLst>
                                        </p:cTn>
                                        <p:tgtEl>
                                          <p:spTgt spid="775"/>
                                        </p:tgtEl>
                                        <p:attrNameLst>
                                          <p:attrName>style.visibility</p:attrName>
                                        </p:attrNameLst>
                                      </p:cBhvr>
                                      <p:to>
                                        <p:strVal val="visible"/>
                                      </p:to>
                                    </p:set>
                                    <p:animEffect filter="fade" transition="in">
                                      <p:cBhvr>
                                        <p:cTn dur="600"/>
                                        <p:tgtEl>
                                          <p:spTgt spid="7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800"/>
                                        <p:tgtEl>
                                          <p:spTgt spid="753"/>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400"/>
                                        <p:tgtEl>
                                          <p:spTgt spid="761"/>
                                        </p:tgtEl>
                                      </p:cBhvr>
                                    </p:animEffect>
                                  </p:childTnLst>
                                </p:cTn>
                              </p:par>
                            </p:childTnLst>
                          </p:cTn>
                        </p:par>
                        <p:par>
                          <p:cTn fill="hold">
                            <p:stCondLst>
                              <p:cond delay="1200"/>
                            </p:stCondLst>
                            <p:childTnLst>
                              <p:par>
                                <p:cTn fill="hold" nodeType="afterEffect" presetClass="entr" presetID="1" presetSubtype="0">
                                  <p:stCondLst>
                                    <p:cond delay="0"/>
                                  </p:stCondLst>
                                  <p:childTnLst>
                                    <p:set>
                                      <p:cBhvr>
                                        <p:cTn dur="1" fill="hold">
                                          <p:stCondLst>
                                            <p:cond delay="0"/>
                                          </p:stCondLst>
                                        </p:cTn>
                                        <p:tgtEl>
                                          <p:spTgt spid="7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94"/>
          <p:cNvSpPr/>
          <p:nvPr/>
        </p:nvSpPr>
        <p:spPr>
          <a:xfrm>
            <a:off x="622875" y="1168175"/>
            <a:ext cx="8064000" cy="3720300"/>
          </a:xfrm>
          <a:prstGeom prst="roundRect">
            <a:avLst>
              <a:gd fmla="val 6089" name="adj"/>
            </a:avLst>
          </a:prstGeom>
          <a:solidFill>
            <a:srgbClr val="2D273C"/>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65647"/>
              </a:buClr>
              <a:buSzPts val="3200"/>
              <a:buFont typeface="Helvetica Neue"/>
              <a:buNone/>
            </a:pPr>
            <a:r>
              <a:t/>
            </a:r>
            <a:endParaRPr b="0" i="0" sz="3200" u="none" cap="none" strike="noStrike">
              <a:solidFill>
                <a:srgbClr val="065647"/>
              </a:solidFill>
              <a:latin typeface="Helvetica Neue"/>
              <a:ea typeface="Helvetica Neue"/>
              <a:cs typeface="Helvetica Neue"/>
              <a:sym typeface="Helvetica Neue"/>
            </a:endParaRPr>
          </a:p>
        </p:txBody>
      </p:sp>
      <p:sp>
        <p:nvSpPr>
          <p:cNvPr id="783" name="Google Shape;783;p94"/>
          <p:cNvSpPr txBox="1"/>
          <p:nvPr>
            <p:ph idx="1" type="body"/>
          </p:nvPr>
        </p:nvSpPr>
        <p:spPr>
          <a:xfrm>
            <a:off x="457200" y="778670"/>
            <a:ext cx="8229600" cy="215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Inter Light"/>
              <a:buNone/>
            </a:pPr>
            <a:r>
              <a:rPr lang="en-US" sz="1500">
                <a:solidFill>
                  <a:srgbClr val="FFFFFF"/>
                </a:solidFill>
              </a:rPr>
              <a:t>Use Case Stud</a:t>
            </a:r>
            <a:r>
              <a:rPr lang="en-US" sz="1500"/>
              <a:t>ies - </a:t>
            </a:r>
            <a:r>
              <a:rPr lang="en-US" sz="1500"/>
              <a:t>Reproducibility</a:t>
            </a:r>
            <a:r>
              <a:rPr lang="en-US" sz="1500"/>
              <a:t> </a:t>
            </a:r>
            <a:endParaRPr sz="1500"/>
          </a:p>
        </p:txBody>
      </p:sp>
      <p:sp>
        <p:nvSpPr>
          <p:cNvPr id="784" name="Google Shape;784;p94"/>
          <p:cNvSpPr txBox="1"/>
          <p:nvPr>
            <p:ph type="title"/>
          </p:nvPr>
        </p:nvSpPr>
        <p:spPr>
          <a:xfrm>
            <a:off x="457200" y="398252"/>
            <a:ext cx="8229600" cy="3078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994"/>
              <a:buFont typeface="Inter"/>
              <a:buNone/>
            </a:pPr>
            <a:r>
              <a:rPr lang="en-US" sz="1994"/>
              <a:t>Nextflow</a:t>
            </a:r>
            <a:endParaRPr/>
          </a:p>
        </p:txBody>
      </p:sp>
      <p:pic>
        <p:nvPicPr>
          <p:cNvPr id="785" name="Google Shape;785;p94"/>
          <p:cNvPicPr preferRelativeResize="0"/>
          <p:nvPr/>
        </p:nvPicPr>
        <p:blipFill>
          <a:blip r:embed="rId3">
            <a:alphaModFix/>
          </a:blip>
          <a:stretch>
            <a:fillRect/>
          </a:stretch>
        </p:blipFill>
        <p:spPr>
          <a:xfrm>
            <a:off x="844474" y="1377900"/>
            <a:ext cx="1896825" cy="1443950"/>
          </a:xfrm>
          <a:prstGeom prst="rect">
            <a:avLst/>
          </a:prstGeom>
          <a:noFill/>
          <a:ln>
            <a:noFill/>
          </a:ln>
        </p:spPr>
      </p:pic>
      <p:pic>
        <p:nvPicPr>
          <p:cNvPr id="786" name="Google Shape;786;p94"/>
          <p:cNvPicPr preferRelativeResize="0"/>
          <p:nvPr/>
        </p:nvPicPr>
        <p:blipFill>
          <a:blip r:embed="rId4">
            <a:alphaModFix/>
          </a:blip>
          <a:stretch>
            <a:fillRect/>
          </a:stretch>
        </p:blipFill>
        <p:spPr>
          <a:xfrm>
            <a:off x="3779450" y="1377900"/>
            <a:ext cx="1750851" cy="1443950"/>
          </a:xfrm>
          <a:prstGeom prst="rect">
            <a:avLst/>
          </a:prstGeom>
          <a:noFill/>
          <a:ln>
            <a:noFill/>
          </a:ln>
        </p:spPr>
      </p:pic>
      <p:pic>
        <p:nvPicPr>
          <p:cNvPr id="787" name="Google Shape;787;p94"/>
          <p:cNvPicPr preferRelativeResize="0"/>
          <p:nvPr/>
        </p:nvPicPr>
        <p:blipFill>
          <a:blip r:embed="rId5">
            <a:alphaModFix/>
          </a:blip>
          <a:stretch>
            <a:fillRect/>
          </a:stretch>
        </p:blipFill>
        <p:spPr>
          <a:xfrm>
            <a:off x="6568450" y="1377900"/>
            <a:ext cx="1632400" cy="1443949"/>
          </a:xfrm>
          <a:prstGeom prst="rect">
            <a:avLst/>
          </a:prstGeom>
          <a:solidFill>
            <a:srgbClr val="2D273C"/>
          </a:solidFill>
          <a:ln>
            <a:noFill/>
          </a:ln>
        </p:spPr>
      </p:pic>
      <p:pic>
        <p:nvPicPr>
          <p:cNvPr id="788" name="Google Shape;788;p94"/>
          <p:cNvPicPr preferRelativeResize="0"/>
          <p:nvPr/>
        </p:nvPicPr>
        <p:blipFill rotWithShape="1">
          <a:blip r:embed="rId6">
            <a:alphaModFix/>
          </a:blip>
          <a:srcRect b="25444" l="0" r="0" t="25013"/>
          <a:stretch/>
        </p:blipFill>
        <p:spPr>
          <a:xfrm>
            <a:off x="1134775" y="2972824"/>
            <a:ext cx="1316225" cy="779050"/>
          </a:xfrm>
          <a:prstGeom prst="rect">
            <a:avLst/>
          </a:prstGeom>
          <a:solidFill>
            <a:srgbClr val="2D273C"/>
          </a:solidFill>
          <a:ln>
            <a:noFill/>
          </a:ln>
        </p:spPr>
      </p:pic>
      <p:pic>
        <p:nvPicPr>
          <p:cNvPr id="789" name="Google Shape;789;p94"/>
          <p:cNvPicPr preferRelativeResize="0"/>
          <p:nvPr/>
        </p:nvPicPr>
        <p:blipFill rotWithShape="1">
          <a:blip r:embed="rId7">
            <a:alphaModFix/>
          </a:blip>
          <a:srcRect b="0" l="9893" r="0" t="0"/>
          <a:stretch/>
        </p:blipFill>
        <p:spPr>
          <a:xfrm rot="-5400003">
            <a:off x="4531563" y="3564314"/>
            <a:ext cx="1884925" cy="701949"/>
          </a:xfrm>
          <a:prstGeom prst="rect">
            <a:avLst/>
          </a:prstGeom>
          <a:solidFill>
            <a:srgbClr val="2D273C"/>
          </a:solidFill>
          <a:ln>
            <a:noFill/>
          </a:ln>
        </p:spPr>
      </p:pic>
      <p:pic>
        <p:nvPicPr>
          <p:cNvPr id="790" name="Google Shape;790;p94"/>
          <p:cNvPicPr preferRelativeResize="0"/>
          <p:nvPr/>
        </p:nvPicPr>
        <p:blipFill rotWithShape="1">
          <a:blip r:embed="rId8">
            <a:alphaModFix/>
          </a:blip>
          <a:srcRect b="31557" l="0" r="0" t="35230"/>
          <a:stretch/>
        </p:blipFill>
        <p:spPr>
          <a:xfrm rot="-1158491">
            <a:off x="2085762" y="3885490"/>
            <a:ext cx="2252527" cy="691870"/>
          </a:xfrm>
          <a:prstGeom prst="rect">
            <a:avLst/>
          </a:prstGeom>
          <a:noFill/>
          <a:ln>
            <a:noFill/>
          </a:ln>
        </p:spPr>
      </p:pic>
      <p:pic>
        <p:nvPicPr>
          <p:cNvPr id="791" name="Google Shape;791;p94"/>
          <p:cNvPicPr preferRelativeResize="0"/>
          <p:nvPr/>
        </p:nvPicPr>
        <p:blipFill rotWithShape="1">
          <a:blip r:embed="rId9">
            <a:alphaModFix/>
          </a:blip>
          <a:srcRect b="16980" l="0" r="15583" t="13738"/>
          <a:stretch/>
        </p:blipFill>
        <p:spPr>
          <a:xfrm>
            <a:off x="1052150" y="3808500"/>
            <a:ext cx="1250625" cy="1000376"/>
          </a:xfrm>
          <a:prstGeom prst="rect">
            <a:avLst/>
          </a:prstGeom>
          <a:solidFill>
            <a:srgbClr val="2D273C"/>
          </a:solidFill>
          <a:ln>
            <a:noFill/>
          </a:ln>
        </p:spPr>
      </p:pic>
      <p:pic>
        <p:nvPicPr>
          <p:cNvPr id="792" name="Google Shape;792;p94"/>
          <p:cNvPicPr preferRelativeResize="0"/>
          <p:nvPr/>
        </p:nvPicPr>
        <p:blipFill rotWithShape="1">
          <a:blip r:embed="rId6">
            <a:alphaModFix/>
          </a:blip>
          <a:srcRect b="25444" l="0" r="0" t="25013"/>
          <a:stretch/>
        </p:blipFill>
        <p:spPr>
          <a:xfrm>
            <a:off x="3913888" y="3029449"/>
            <a:ext cx="1316225" cy="779050"/>
          </a:xfrm>
          <a:prstGeom prst="rect">
            <a:avLst/>
          </a:prstGeom>
          <a:solidFill>
            <a:srgbClr val="2D273C"/>
          </a:solidFill>
          <a:ln>
            <a:noFill/>
          </a:ln>
        </p:spPr>
      </p:pic>
      <p:sp>
        <p:nvSpPr>
          <p:cNvPr id="793" name="Google Shape;793;p94"/>
          <p:cNvSpPr/>
          <p:nvPr/>
        </p:nvSpPr>
        <p:spPr>
          <a:xfrm>
            <a:off x="5312975" y="3182600"/>
            <a:ext cx="310800" cy="268500"/>
          </a:xfrm>
          <a:prstGeom prst="rect">
            <a:avLst/>
          </a:prstGeom>
          <a:noFill/>
          <a:ln cap="flat" cmpd="sng" w="9525">
            <a:solidFill>
              <a:srgbClr val="1BB68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794" name="Google Shape;794;p94"/>
          <p:cNvSpPr/>
          <p:nvPr/>
        </p:nvSpPr>
        <p:spPr>
          <a:xfrm>
            <a:off x="5318625" y="4002325"/>
            <a:ext cx="310800" cy="268500"/>
          </a:xfrm>
          <a:prstGeom prst="rect">
            <a:avLst/>
          </a:prstGeom>
          <a:noFill/>
          <a:ln cap="flat" cmpd="sng" w="9525">
            <a:solidFill>
              <a:srgbClr val="1BB68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795" name="Google Shape;795;p94"/>
          <p:cNvSpPr/>
          <p:nvPr/>
        </p:nvSpPr>
        <p:spPr>
          <a:xfrm>
            <a:off x="5318625" y="4560125"/>
            <a:ext cx="310800" cy="268500"/>
          </a:xfrm>
          <a:prstGeom prst="rect">
            <a:avLst/>
          </a:prstGeom>
          <a:noFill/>
          <a:ln cap="flat" cmpd="sng" w="9525">
            <a:solidFill>
              <a:srgbClr val="1BB68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cxnSp>
        <p:nvCxnSpPr>
          <p:cNvPr id="796" name="Google Shape;796;p94"/>
          <p:cNvCxnSpPr>
            <a:stCxn id="793" idx="1"/>
            <a:endCxn id="794" idx="1"/>
          </p:cNvCxnSpPr>
          <p:nvPr/>
        </p:nvCxnSpPr>
        <p:spPr>
          <a:xfrm>
            <a:off x="5312975" y="3316850"/>
            <a:ext cx="5700" cy="819600"/>
          </a:xfrm>
          <a:prstGeom prst="bentConnector3">
            <a:avLst>
              <a:gd fmla="val -4177632" name="adj1"/>
            </a:avLst>
          </a:prstGeom>
          <a:noFill/>
          <a:ln cap="flat" cmpd="sng" w="9525">
            <a:solidFill>
              <a:srgbClr val="1BB68B"/>
            </a:solidFill>
            <a:prstDash val="solid"/>
            <a:round/>
            <a:headEnd len="med" w="med" type="none"/>
            <a:tailEnd len="med" w="med" type="none"/>
          </a:ln>
        </p:spPr>
      </p:cxnSp>
      <p:cxnSp>
        <p:nvCxnSpPr>
          <p:cNvPr id="797" name="Google Shape;797;p94"/>
          <p:cNvCxnSpPr>
            <a:stCxn id="795" idx="1"/>
          </p:cNvCxnSpPr>
          <p:nvPr/>
        </p:nvCxnSpPr>
        <p:spPr>
          <a:xfrm rot="10800000">
            <a:off x="5075625" y="4129775"/>
            <a:ext cx="243000" cy="564600"/>
          </a:xfrm>
          <a:prstGeom prst="bentConnector2">
            <a:avLst/>
          </a:prstGeom>
          <a:noFill/>
          <a:ln cap="flat" cmpd="sng" w="9525">
            <a:solidFill>
              <a:srgbClr val="1BB68B"/>
            </a:solidFill>
            <a:prstDash val="solid"/>
            <a:round/>
            <a:headEnd len="med" w="med" type="none"/>
            <a:tailEnd len="med" w="med" type="none"/>
          </a:ln>
        </p:spPr>
      </p:cxnSp>
      <p:cxnSp>
        <p:nvCxnSpPr>
          <p:cNvPr id="798" name="Google Shape;798;p94"/>
          <p:cNvCxnSpPr/>
          <p:nvPr/>
        </p:nvCxnSpPr>
        <p:spPr>
          <a:xfrm flipH="1">
            <a:off x="4859875" y="4136200"/>
            <a:ext cx="222300" cy="3900"/>
          </a:xfrm>
          <a:prstGeom prst="straightConnector1">
            <a:avLst/>
          </a:prstGeom>
          <a:noFill/>
          <a:ln cap="flat" cmpd="sng" w="9525">
            <a:solidFill>
              <a:srgbClr val="1BB68B"/>
            </a:solidFill>
            <a:prstDash val="solid"/>
            <a:round/>
            <a:headEnd len="med" w="med" type="none"/>
            <a:tailEnd len="med" w="med" type="oval"/>
          </a:ln>
        </p:spPr>
      </p:cxnSp>
      <p:cxnSp>
        <p:nvCxnSpPr>
          <p:cNvPr id="799" name="Google Shape;799;p94"/>
          <p:cNvCxnSpPr/>
          <p:nvPr/>
        </p:nvCxnSpPr>
        <p:spPr>
          <a:xfrm>
            <a:off x="4536475" y="3751875"/>
            <a:ext cx="1200" cy="292800"/>
          </a:xfrm>
          <a:prstGeom prst="straightConnector1">
            <a:avLst/>
          </a:prstGeom>
          <a:noFill/>
          <a:ln cap="flat" cmpd="sng" w="9525">
            <a:solidFill>
              <a:srgbClr val="1BB68B"/>
            </a:solidFill>
            <a:prstDash val="solid"/>
            <a:round/>
            <a:headEnd len="med" w="med" type="none"/>
            <a:tailEnd len="med" w="med" type="oval"/>
          </a:ln>
        </p:spPr>
      </p:cxnSp>
      <p:pic>
        <p:nvPicPr>
          <p:cNvPr id="800" name="Google Shape;800;p94"/>
          <p:cNvPicPr preferRelativeResize="0"/>
          <p:nvPr/>
        </p:nvPicPr>
        <p:blipFill rotWithShape="1">
          <a:blip r:embed="rId10">
            <a:alphaModFix/>
          </a:blip>
          <a:srcRect b="0" l="0" r="0" t="7638"/>
          <a:stretch/>
        </p:blipFill>
        <p:spPr>
          <a:xfrm>
            <a:off x="4312725" y="4091938"/>
            <a:ext cx="473850" cy="640274"/>
          </a:xfrm>
          <a:prstGeom prst="rect">
            <a:avLst/>
          </a:prstGeom>
          <a:noFill/>
          <a:ln>
            <a:noFill/>
          </a:ln>
        </p:spPr>
      </p:pic>
      <p:pic>
        <p:nvPicPr>
          <p:cNvPr id="801" name="Google Shape;801;p94"/>
          <p:cNvPicPr preferRelativeResize="0"/>
          <p:nvPr/>
        </p:nvPicPr>
        <p:blipFill rotWithShape="1">
          <a:blip r:embed="rId10">
            <a:alphaModFix/>
          </a:blip>
          <a:srcRect b="0" l="0" r="0" t="7638"/>
          <a:stretch/>
        </p:blipFill>
        <p:spPr>
          <a:xfrm>
            <a:off x="6161475" y="3205682"/>
            <a:ext cx="1174855" cy="1587424"/>
          </a:xfrm>
          <a:prstGeom prst="rect">
            <a:avLst/>
          </a:prstGeom>
          <a:noFill/>
          <a:ln>
            <a:noFill/>
          </a:ln>
        </p:spPr>
      </p:pic>
      <p:sp>
        <p:nvSpPr>
          <p:cNvPr id="802" name="Google Shape;802;p94"/>
          <p:cNvSpPr/>
          <p:nvPr/>
        </p:nvSpPr>
        <p:spPr>
          <a:xfrm>
            <a:off x="6714975" y="3753975"/>
            <a:ext cx="474000" cy="819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803" name="Google Shape;803;p94"/>
          <p:cNvPicPr preferRelativeResize="0"/>
          <p:nvPr/>
        </p:nvPicPr>
        <p:blipFill rotWithShape="1">
          <a:blip r:embed="rId11">
            <a:alphaModFix/>
          </a:blip>
          <a:srcRect b="13872" l="16847" r="15084" t="11661"/>
          <a:stretch/>
        </p:blipFill>
        <p:spPr>
          <a:xfrm>
            <a:off x="7545834" y="3443100"/>
            <a:ext cx="1012917" cy="1191475"/>
          </a:xfrm>
          <a:prstGeom prst="rect">
            <a:avLst/>
          </a:prstGeom>
          <a:noFill/>
          <a:ln>
            <a:noFill/>
          </a:ln>
        </p:spPr>
      </p:pic>
      <p:pic>
        <p:nvPicPr>
          <p:cNvPr id="804" name="Google Shape;804;p94"/>
          <p:cNvPicPr preferRelativeResize="0"/>
          <p:nvPr/>
        </p:nvPicPr>
        <p:blipFill>
          <a:blip r:embed="rId12">
            <a:alphaModFix/>
          </a:blip>
          <a:stretch>
            <a:fillRect/>
          </a:stretch>
        </p:blipFill>
        <p:spPr>
          <a:xfrm>
            <a:off x="7794413" y="2925900"/>
            <a:ext cx="388163" cy="564600"/>
          </a:xfrm>
          <a:prstGeom prst="rect">
            <a:avLst/>
          </a:prstGeom>
          <a:solidFill>
            <a:srgbClr val="2D273C"/>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786"/>
                                        </p:tgtEl>
                                      </p:cBhvr>
                                    </p:animEffect>
                                    <p:set>
                                      <p:cBhvr>
                                        <p:cTn dur="1" fill="hold">
                                          <p:stCondLst>
                                            <p:cond delay="1000"/>
                                          </p:stCondLst>
                                        </p:cTn>
                                        <p:tgtEl>
                                          <p:spTgt spid="78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787"/>
                                        </p:tgtEl>
                                        <p:attrNameLst>
                                          <p:attrName>style.visibility</p:attrName>
                                        </p:attrNameLst>
                                      </p:cBhvr>
                                      <p:to>
                                        <p:strVal val="visible"/>
                                      </p:to>
                                    </p:set>
                                    <p:anim calcmode="lin" valueType="num">
                                      <p:cBhvr additive="base">
                                        <p:cTn dur="1000"/>
                                        <p:tgtEl>
                                          <p:spTgt spid="78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95"/>
          <p:cNvSpPr/>
          <p:nvPr/>
        </p:nvSpPr>
        <p:spPr>
          <a:xfrm>
            <a:off x="622800" y="1168175"/>
            <a:ext cx="8064000" cy="3720300"/>
          </a:xfrm>
          <a:prstGeom prst="roundRect">
            <a:avLst>
              <a:gd fmla="val 6089" name="adj"/>
            </a:avLst>
          </a:prstGeom>
          <a:solidFill>
            <a:srgbClr val="2D273C"/>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65647"/>
              </a:buClr>
              <a:buSzPts val="3200"/>
              <a:buFont typeface="Helvetica Neue"/>
              <a:buNone/>
            </a:pPr>
            <a:r>
              <a:t/>
            </a:r>
            <a:endParaRPr b="0" i="0" sz="3200" u="none" cap="none" strike="noStrike">
              <a:solidFill>
                <a:srgbClr val="065647"/>
              </a:solidFill>
              <a:latin typeface="Helvetica Neue"/>
              <a:ea typeface="Helvetica Neue"/>
              <a:cs typeface="Helvetica Neue"/>
              <a:sym typeface="Helvetica Neue"/>
            </a:endParaRPr>
          </a:p>
        </p:txBody>
      </p:sp>
      <p:sp>
        <p:nvSpPr>
          <p:cNvPr id="810" name="Google Shape;810;p95"/>
          <p:cNvSpPr txBox="1"/>
          <p:nvPr>
            <p:ph idx="1" type="body"/>
          </p:nvPr>
        </p:nvSpPr>
        <p:spPr>
          <a:xfrm>
            <a:off x="457200" y="778670"/>
            <a:ext cx="8229600" cy="215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FFFFFF"/>
              </a:buClr>
              <a:buSzPts val="1400"/>
              <a:buFont typeface="Inter Light"/>
              <a:buNone/>
            </a:pPr>
            <a:r>
              <a:rPr lang="en-US" sz="1500">
                <a:solidFill>
                  <a:srgbClr val="FFFFFF"/>
                </a:solidFill>
              </a:rPr>
              <a:t>Use Case Stud</a:t>
            </a:r>
            <a:r>
              <a:rPr lang="en-US" sz="1500"/>
              <a:t>ies -  Reentrancy</a:t>
            </a:r>
            <a:endParaRPr sz="1500"/>
          </a:p>
        </p:txBody>
      </p:sp>
      <p:sp>
        <p:nvSpPr>
          <p:cNvPr id="811" name="Google Shape;811;p95"/>
          <p:cNvSpPr txBox="1"/>
          <p:nvPr>
            <p:ph type="title"/>
          </p:nvPr>
        </p:nvSpPr>
        <p:spPr>
          <a:xfrm>
            <a:off x="457200" y="398252"/>
            <a:ext cx="8229600" cy="3078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994"/>
              <a:buFont typeface="Inter"/>
              <a:buNone/>
            </a:pPr>
            <a:r>
              <a:rPr lang="en-US" sz="1994"/>
              <a:t>Nextflow</a:t>
            </a:r>
            <a:endParaRPr/>
          </a:p>
        </p:txBody>
      </p:sp>
      <p:pic>
        <p:nvPicPr>
          <p:cNvPr id="812" name="Google Shape;812;p95"/>
          <p:cNvPicPr preferRelativeResize="0"/>
          <p:nvPr/>
        </p:nvPicPr>
        <p:blipFill>
          <a:blip r:embed="rId3">
            <a:alphaModFix/>
          </a:blip>
          <a:stretch>
            <a:fillRect/>
          </a:stretch>
        </p:blipFill>
        <p:spPr>
          <a:xfrm>
            <a:off x="869475" y="2414950"/>
            <a:ext cx="1632400" cy="1443949"/>
          </a:xfrm>
          <a:prstGeom prst="rect">
            <a:avLst/>
          </a:prstGeom>
          <a:solidFill>
            <a:srgbClr val="2D273C"/>
          </a:solidFill>
          <a:ln>
            <a:noFill/>
          </a:ln>
        </p:spPr>
      </p:pic>
      <p:pic>
        <p:nvPicPr>
          <p:cNvPr id="813" name="Google Shape;813;p95"/>
          <p:cNvPicPr preferRelativeResize="0"/>
          <p:nvPr/>
        </p:nvPicPr>
        <p:blipFill rotWithShape="1">
          <a:blip r:embed="rId4">
            <a:alphaModFix/>
          </a:blip>
          <a:srcRect b="0" l="15506" r="11281" t="17307"/>
          <a:stretch/>
        </p:blipFill>
        <p:spPr>
          <a:xfrm>
            <a:off x="3641075" y="1457675"/>
            <a:ext cx="464250" cy="307800"/>
          </a:xfrm>
          <a:prstGeom prst="rect">
            <a:avLst/>
          </a:prstGeom>
          <a:solidFill>
            <a:srgbClr val="2D273C"/>
          </a:solidFill>
          <a:ln>
            <a:noFill/>
          </a:ln>
        </p:spPr>
      </p:pic>
      <p:pic>
        <p:nvPicPr>
          <p:cNvPr id="814" name="Google Shape;814;p95"/>
          <p:cNvPicPr preferRelativeResize="0"/>
          <p:nvPr/>
        </p:nvPicPr>
        <p:blipFill rotWithShape="1">
          <a:blip r:embed="rId5">
            <a:alphaModFix/>
          </a:blip>
          <a:srcRect b="0" l="8396" r="11179" t="10394"/>
          <a:stretch/>
        </p:blipFill>
        <p:spPr>
          <a:xfrm>
            <a:off x="4105325" y="1457675"/>
            <a:ext cx="464250" cy="417350"/>
          </a:xfrm>
          <a:prstGeom prst="rect">
            <a:avLst/>
          </a:prstGeom>
          <a:solidFill>
            <a:srgbClr val="2D273C"/>
          </a:solidFill>
          <a:ln>
            <a:noFill/>
          </a:ln>
        </p:spPr>
      </p:pic>
      <p:pic>
        <p:nvPicPr>
          <p:cNvPr id="815" name="Google Shape;815;p95"/>
          <p:cNvPicPr preferRelativeResize="0"/>
          <p:nvPr/>
        </p:nvPicPr>
        <p:blipFill rotWithShape="1">
          <a:blip r:embed="rId6">
            <a:alphaModFix/>
          </a:blip>
          <a:srcRect b="0" l="0" r="10586" t="12617"/>
          <a:stretch/>
        </p:blipFill>
        <p:spPr>
          <a:xfrm>
            <a:off x="4173100" y="1795400"/>
            <a:ext cx="464250" cy="470925"/>
          </a:xfrm>
          <a:prstGeom prst="rect">
            <a:avLst/>
          </a:prstGeom>
          <a:solidFill>
            <a:srgbClr val="2D273C"/>
          </a:solidFill>
          <a:ln>
            <a:noFill/>
          </a:ln>
        </p:spPr>
      </p:pic>
      <p:sp>
        <p:nvSpPr>
          <p:cNvPr id="816" name="Google Shape;816;p95"/>
          <p:cNvSpPr/>
          <p:nvPr/>
        </p:nvSpPr>
        <p:spPr>
          <a:xfrm>
            <a:off x="3727077" y="1292601"/>
            <a:ext cx="292248" cy="165078"/>
          </a:xfrm>
          <a:prstGeom prst="irregularSeal2">
            <a:avLst/>
          </a:prstGeom>
          <a:solidFill>
            <a:srgbClr val="E6913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17" name="Google Shape;817;p95"/>
          <p:cNvSpPr/>
          <p:nvPr/>
        </p:nvSpPr>
        <p:spPr>
          <a:xfrm>
            <a:off x="4061338" y="2016725"/>
            <a:ext cx="241200" cy="229500"/>
          </a:xfrm>
          <a:prstGeom prst="star4">
            <a:avLst>
              <a:gd fmla="val 12500" name="adj"/>
            </a:avLst>
          </a:prstGeom>
          <a:solidFill>
            <a:srgbClr val="0DC09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18" name="Google Shape;818;p95"/>
          <p:cNvSpPr/>
          <p:nvPr/>
        </p:nvSpPr>
        <p:spPr>
          <a:xfrm>
            <a:off x="4167675" y="1305850"/>
            <a:ext cx="339552" cy="138564"/>
          </a:xfrm>
          <a:prstGeom prst="cloud">
            <a:avLst/>
          </a:prstGeom>
          <a:solidFill>
            <a:srgbClr val="4A86E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819" name="Google Shape;819;p95"/>
          <p:cNvPicPr preferRelativeResize="0"/>
          <p:nvPr/>
        </p:nvPicPr>
        <p:blipFill rotWithShape="1">
          <a:blip r:embed="rId4">
            <a:alphaModFix/>
          </a:blip>
          <a:srcRect b="0" l="15506" r="11281" t="17307"/>
          <a:stretch/>
        </p:blipFill>
        <p:spPr>
          <a:xfrm>
            <a:off x="4569575" y="1457675"/>
            <a:ext cx="1084975" cy="307800"/>
          </a:xfrm>
          <a:prstGeom prst="rect">
            <a:avLst/>
          </a:prstGeom>
          <a:solidFill>
            <a:srgbClr val="2D273C"/>
          </a:solidFill>
          <a:ln>
            <a:noFill/>
          </a:ln>
        </p:spPr>
      </p:pic>
      <p:pic>
        <p:nvPicPr>
          <p:cNvPr id="820" name="Google Shape;820;p95"/>
          <p:cNvPicPr preferRelativeResize="0"/>
          <p:nvPr/>
        </p:nvPicPr>
        <p:blipFill rotWithShape="1">
          <a:blip r:embed="rId4">
            <a:alphaModFix/>
          </a:blip>
          <a:srcRect b="0" l="15506" r="11281" t="17307"/>
          <a:stretch/>
        </p:blipFill>
        <p:spPr>
          <a:xfrm>
            <a:off x="4637350" y="1970650"/>
            <a:ext cx="1084975" cy="307800"/>
          </a:xfrm>
          <a:prstGeom prst="rect">
            <a:avLst/>
          </a:prstGeom>
          <a:solidFill>
            <a:srgbClr val="2D273C"/>
          </a:solidFill>
          <a:ln>
            <a:noFill/>
          </a:ln>
        </p:spPr>
      </p:pic>
      <p:sp>
        <p:nvSpPr>
          <p:cNvPr id="821" name="Google Shape;821;p95"/>
          <p:cNvSpPr/>
          <p:nvPr/>
        </p:nvSpPr>
        <p:spPr>
          <a:xfrm>
            <a:off x="5879488" y="2207088"/>
            <a:ext cx="132000" cy="229500"/>
          </a:xfrm>
          <a:prstGeom prst="downArrow">
            <a:avLst>
              <a:gd fmla="val 50000" name="adj1"/>
              <a:gd fmla="val 50000" name="adj2"/>
            </a:avLst>
          </a:prstGeom>
          <a:solidFill>
            <a:srgbClr val="1BB6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822" name="Google Shape;822;p95"/>
          <p:cNvPicPr preferRelativeResize="0"/>
          <p:nvPr/>
        </p:nvPicPr>
        <p:blipFill rotWithShape="1">
          <a:blip r:embed="rId5">
            <a:alphaModFix/>
          </a:blip>
          <a:srcRect b="17655" l="8396" r="11179" t="10396"/>
          <a:stretch/>
        </p:blipFill>
        <p:spPr>
          <a:xfrm rot="5399997">
            <a:off x="5657750" y="1907850"/>
            <a:ext cx="464250" cy="335099"/>
          </a:xfrm>
          <a:prstGeom prst="rect">
            <a:avLst/>
          </a:prstGeom>
          <a:solidFill>
            <a:srgbClr val="2D273C"/>
          </a:solidFill>
          <a:ln>
            <a:noFill/>
          </a:ln>
        </p:spPr>
      </p:pic>
      <p:pic>
        <p:nvPicPr>
          <p:cNvPr id="823" name="Google Shape;823;p95"/>
          <p:cNvPicPr preferRelativeResize="0"/>
          <p:nvPr/>
        </p:nvPicPr>
        <p:blipFill rotWithShape="1">
          <a:blip r:embed="rId6">
            <a:alphaModFix/>
          </a:blip>
          <a:srcRect b="0" l="0" r="10586" t="12617"/>
          <a:stretch/>
        </p:blipFill>
        <p:spPr>
          <a:xfrm rot="10800000">
            <a:off x="5657750" y="1376112"/>
            <a:ext cx="464250" cy="470925"/>
          </a:xfrm>
          <a:prstGeom prst="rect">
            <a:avLst/>
          </a:prstGeom>
          <a:solidFill>
            <a:srgbClr val="2D273C"/>
          </a:solidFill>
          <a:ln>
            <a:noFill/>
          </a:ln>
        </p:spPr>
      </p:pic>
      <p:sp>
        <p:nvSpPr>
          <p:cNvPr id="824" name="Google Shape;824;p95"/>
          <p:cNvSpPr/>
          <p:nvPr/>
        </p:nvSpPr>
        <p:spPr>
          <a:xfrm>
            <a:off x="6057425" y="1448038"/>
            <a:ext cx="339552" cy="138564"/>
          </a:xfrm>
          <a:prstGeom prst="cloud">
            <a:avLst/>
          </a:prstGeom>
          <a:solidFill>
            <a:srgbClr val="C27BA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25" name="Google Shape;825;p95"/>
          <p:cNvSpPr/>
          <p:nvPr/>
        </p:nvSpPr>
        <p:spPr>
          <a:xfrm>
            <a:off x="4991463" y="1214925"/>
            <a:ext cx="241200" cy="229500"/>
          </a:xfrm>
          <a:prstGeom prst="star4">
            <a:avLst>
              <a:gd fmla="val 12500" name="adj"/>
            </a:avLst>
          </a:prstGeom>
          <a:solidFill>
            <a:srgbClr val="99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26" name="Google Shape;826;p95"/>
          <p:cNvSpPr/>
          <p:nvPr/>
        </p:nvSpPr>
        <p:spPr>
          <a:xfrm>
            <a:off x="4965952" y="2239301"/>
            <a:ext cx="292248" cy="165078"/>
          </a:xfrm>
          <a:prstGeom prst="irregularSeal2">
            <a:avLst/>
          </a:prstGeom>
          <a:solidFill>
            <a:srgbClr val="93C47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827" name="Google Shape;827;p95"/>
          <p:cNvPicPr preferRelativeResize="0"/>
          <p:nvPr/>
        </p:nvPicPr>
        <p:blipFill rotWithShape="1">
          <a:blip r:embed="rId7">
            <a:alphaModFix/>
          </a:blip>
          <a:srcRect b="0" l="0" r="0" t="13889"/>
          <a:stretch/>
        </p:blipFill>
        <p:spPr>
          <a:xfrm>
            <a:off x="5680600" y="2477200"/>
            <a:ext cx="529792" cy="490525"/>
          </a:xfrm>
          <a:prstGeom prst="rect">
            <a:avLst/>
          </a:prstGeom>
          <a:solidFill>
            <a:srgbClr val="2D273C"/>
          </a:solidFill>
          <a:ln>
            <a:noFill/>
          </a:ln>
        </p:spPr>
      </p:pic>
      <p:sp>
        <p:nvSpPr>
          <p:cNvPr id="828" name="Google Shape;828;p95"/>
          <p:cNvSpPr/>
          <p:nvPr/>
        </p:nvSpPr>
        <p:spPr>
          <a:xfrm rot="-5400000">
            <a:off x="3441284" y="1451301"/>
            <a:ext cx="132000" cy="229500"/>
          </a:xfrm>
          <a:prstGeom prst="downArrow">
            <a:avLst>
              <a:gd fmla="val 50000" name="adj1"/>
              <a:gd fmla="val 50000" name="adj2"/>
            </a:avLst>
          </a:prstGeom>
          <a:solidFill>
            <a:srgbClr val="1BB6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829" name="Google Shape;829;p95"/>
          <p:cNvPicPr preferRelativeResize="0"/>
          <p:nvPr/>
        </p:nvPicPr>
        <p:blipFill rotWithShape="1">
          <a:blip r:embed="rId8">
            <a:alphaModFix/>
          </a:blip>
          <a:srcRect b="0" l="0" r="0" t="6646"/>
          <a:stretch/>
        </p:blipFill>
        <p:spPr>
          <a:xfrm>
            <a:off x="5690975" y="2447925"/>
            <a:ext cx="529800" cy="549075"/>
          </a:xfrm>
          <a:prstGeom prst="rect">
            <a:avLst/>
          </a:prstGeom>
          <a:solidFill>
            <a:srgbClr val="2D273C"/>
          </a:solidFill>
          <a:ln>
            <a:noFill/>
          </a:ln>
        </p:spPr>
      </p:pic>
      <p:sp>
        <p:nvSpPr>
          <p:cNvPr id="830" name="Google Shape;830;p95"/>
          <p:cNvSpPr txBox="1"/>
          <p:nvPr>
            <p:ph type="title"/>
          </p:nvPr>
        </p:nvSpPr>
        <p:spPr>
          <a:xfrm>
            <a:off x="739475" y="1862800"/>
            <a:ext cx="1892400" cy="307800"/>
          </a:xfrm>
          <a:prstGeom prst="rect">
            <a:avLst/>
          </a:prstGeom>
          <a:noFill/>
          <a:ln cap="flat" cmpd="sng" w="28575">
            <a:solidFill>
              <a:schemeClr val="lt1"/>
            </a:solidFill>
            <a:prstDash val="solid"/>
            <a:round/>
            <a:headEnd len="sm" w="sm" type="none"/>
            <a:tailEnd len="sm" w="sm" type="none"/>
          </a:ln>
        </p:spPr>
        <p:txBody>
          <a:bodyPr anchorCtr="0" anchor="ctr" bIns="0" lIns="0" spcFirstLastPara="1" rIns="0" wrap="square" tIns="0">
            <a:normAutofit/>
          </a:bodyPr>
          <a:lstStyle/>
          <a:p>
            <a:pPr indent="0" lvl="0" marL="0" marR="0" rtl="0" algn="ctr">
              <a:lnSpc>
                <a:spcPct val="100000"/>
              </a:lnSpc>
              <a:spcBef>
                <a:spcPts val="0"/>
              </a:spcBef>
              <a:spcAft>
                <a:spcPts val="0"/>
              </a:spcAft>
              <a:buClr>
                <a:srgbClr val="FFFFFF"/>
              </a:buClr>
              <a:buSzPts val="1994"/>
              <a:buFont typeface="Inter"/>
              <a:buNone/>
            </a:pPr>
            <a:r>
              <a:rPr lang="en-US" sz="1494">
                <a:solidFill>
                  <a:schemeClr val="accent3"/>
                </a:solidFill>
              </a:rPr>
              <a:t>Custom Pipeline</a:t>
            </a:r>
            <a:endParaRPr sz="1300">
              <a:solidFill>
                <a:schemeClr val="accent3"/>
              </a:solidFill>
            </a:endParaRPr>
          </a:p>
        </p:txBody>
      </p:sp>
      <p:sp>
        <p:nvSpPr>
          <p:cNvPr id="831" name="Google Shape;831;p95"/>
          <p:cNvSpPr/>
          <p:nvPr/>
        </p:nvSpPr>
        <p:spPr>
          <a:xfrm>
            <a:off x="6766675" y="1394775"/>
            <a:ext cx="1752600" cy="1554600"/>
          </a:xfrm>
          <a:prstGeom prst="roundRect">
            <a:avLst>
              <a:gd fmla="val 6089" name="adj"/>
            </a:avLst>
          </a:prstGeom>
          <a:solidFill>
            <a:srgbClr val="2D273C"/>
          </a:solidFill>
          <a:ln cap="flat" cmpd="sng" w="9525">
            <a:solidFill>
              <a:srgbClr val="6E5AA1"/>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65647"/>
              </a:buClr>
              <a:buSzPts val="3200"/>
              <a:buFont typeface="Helvetica Neue"/>
              <a:buNone/>
            </a:pPr>
            <a:r>
              <a:t/>
            </a:r>
            <a:endParaRPr b="0" i="0" sz="3200" u="none" cap="none" strike="noStrike">
              <a:solidFill>
                <a:srgbClr val="065647"/>
              </a:solidFill>
              <a:latin typeface="Helvetica Neue"/>
              <a:ea typeface="Helvetica Neue"/>
              <a:cs typeface="Helvetica Neue"/>
              <a:sym typeface="Helvetica Neue"/>
            </a:endParaRPr>
          </a:p>
        </p:txBody>
      </p:sp>
      <p:sp>
        <p:nvSpPr>
          <p:cNvPr id="832" name="Google Shape;832;p95"/>
          <p:cNvSpPr txBox="1"/>
          <p:nvPr>
            <p:ph type="title"/>
          </p:nvPr>
        </p:nvSpPr>
        <p:spPr>
          <a:xfrm>
            <a:off x="739475" y="4160138"/>
            <a:ext cx="1892400" cy="307800"/>
          </a:xfrm>
          <a:prstGeom prst="rect">
            <a:avLst/>
          </a:prstGeom>
          <a:noFill/>
          <a:ln cap="flat" cmpd="sng" w="28575">
            <a:solidFill>
              <a:srgbClr val="1BB68B"/>
            </a:solidFill>
            <a:prstDash val="solid"/>
            <a:round/>
            <a:headEnd len="sm" w="sm" type="none"/>
            <a:tailEnd len="sm" w="sm" type="none"/>
          </a:ln>
        </p:spPr>
        <p:txBody>
          <a:bodyPr anchorCtr="0" anchor="ctr" bIns="0" lIns="0" spcFirstLastPara="1" rIns="0" wrap="square" tIns="0">
            <a:normAutofit/>
          </a:bodyPr>
          <a:lstStyle/>
          <a:p>
            <a:pPr indent="0" lvl="0" marL="0" marR="0" rtl="0" algn="ctr">
              <a:lnSpc>
                <a:spcPct val="100000"/>
              </a:lnSpc>
              <a:spcBef>
                <a:spcPts val="0"/>
              </a:spcBef>
              <a:spcAft>
                <a:spcPts val="0"/>
              </a:spcAft>
              <a:buClr>
                <a:srgbClr val="FFFFFF"/>
              </a:buClr>
              <a:buSzPts val="1994"/>
              <a:buFont typeface="Inter"/>
              <a:buNone/>
            </a:pPr>
            <a:r>
              <a:rPr lang="en-US" sz="1494">
                <a:solidFill>
                  <a:srgbClr val="1BB68B"/>
                </a:solidFill>
              </a:rPr>
              <a:t>Nextflow </a:t>
            </a:r>
            <a:r>
              <a:rPr lang="en-US" sz="1494">
                <a:solidFill>
                  <a:srgbClr val="1BB68B"/>
                </a:solidFill>
              </a:rPr>
              <a:t>Pipeline</a:t>
            </a:r>
            <a:endParaRPr sz="1300">
              <a:solidFill>
                <a:srgbClr val="1BB68B"/>
              </a:solidFill>
            </a:endParaRPr>
          </a:p>
        </p:txBody>
      </p:sp>
      <p:sp>
        <p:nvSpPr>
          <p:cNvPr id="833" name="Google Shape;833;p95"/>
          <p:cNvSpPr/>
          <p:nvPr/>
        </p:nvSpPr>
        <p:spPr>
          <a:xfrm>
            <a:off x="5949338" y="4074938"/>
            <a:ext cx="132000" cy="229500"/>
          </a:xfrm>
          <a:prstGeom prst="downArrow">
            <a:avLst>
              <a:gd fmla="val 50000" name="adj1"/>
              <a:gd fmla="val 50000" name="adj2"/>
            </a:avLst>
          </a:prstGeom>
          <a:solidFill>
            <a:srgbClr val="1BB6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grpSp>
        <p:nvGrpSpPr>
          <p:cNvPr id="834" name="Google Shape;834;p95"/>
          <p:cNvGrpSpPr/>
          <p:nvPr/>
        </p:nvGrpSpPr>
        <p:grpSpPr>
          <a:xfrm>
            <a:off x="3401384" y="3113375"/>
            <a:ext cx="2745125" cy="1057559"/>
            <a:chOff x="3401384" y="3113375"/>
            <a:chExt cx="2745125" cy="1057559"/>
          </a:xfrm>
        </p:grpSpPr>
        <p:grpSp>
          <p:nvGrpSpPr>
            <p:cNvPr id="835" name="Google Shape;835;p95"/>
            <p:cNvGrpSpPr/>
            <p:nvPr/>
          </p:nvGrpSpPr>
          <p:grpSpPr>
            <a:xfrm>
              <a:off x="3641075" y="3113375"/>
              <a:ext cx="2505434" cy="1057559"/>
              <a:chOff x="3641075" y="3113375"/>
              <a:chExt cx="2505434" cy="1057559"/>
            </a:xfrm>
          </p:grpSpPr>
          <p:pic>
            <p:nvPicPr>
              <p:cNvPr id="836" name="Google Shape;836;p95"/>
              <p:cNvPicPr preferRelativeResize="0"/>
              <p:nvPr/>
            </p:nvPicPr>
            <p:blipFill rotWithShape="1">
              <a:blip r:embed="rId9">
                <a:alphaModFix/>
              </a:blip>
              <a:srcRect b="19051" l="11180" r="15018" t="7559"/>
              <a:stretch/>
            </p:blipFill>
            <p:spPr>
              <a:xfrm rot="10800000">
                <a:off x="5657750" y="3178875"/>
                <a:ext cx="464250" cy="461659"/>
              </a:xfrm>
              <a:prstGeom prst="rect">
                <a:avLst/>
              </a:prstGeom>
              <a:solidFill>
                <a:srgbClr val="2D273C"/>
              </a:solidFill>
              <a:ln>
                <a:noFill/>
              </a:ln>
            </p:spPr>
          </p:pic>
          <p:pic>
            <p:nvPicPr>
              <p:cNvPr id="837" name="Google Shape;837;p95"/>
              <p:cNvPicPr preferRelativeResize="0"/>
              <p:nvPr/>
            </p:nvPicPr>
            <p:blipFill rotWithShape="1">
              <a:blip r:embed="rId10">
                <a:alphaModFix/>
              </a:blip>
              <a:srcRect b="0" l="14623" r="8894" t="0"/>
              <a:stretch/>
            </p:blipFill>
            <p:spPr>
              <a:xfrm>
                <a:off x="3641075" y="3113375"/>
                <a:ext cx="542085" cy="417350"/>
              </a:xfrm>
              <a:prstGeom prst="rect">
                <a:avLst/>
              </a:prstGeom>
              <a:solidFill>
                <a:srgbClr val="2D273C"/>
              </a:solidFill>
              <a:ln>
                <a:noFill/>
              </a:ln>
            </p:spPr>
          </p:pic>
          <p:pic>
            <p:nvPicPr>
              <p:cNvPr id="838" name="Google Shape;838;p95"/>
              <p:cNvPicPr preferRelativeResize="0"/>
              <p:nvPr/>
            </p:nvPicPr>
            <p:blipFill rotWithShape="1">
              <a:blip r:embed="rId11">
                <a:alphaModFix/>
              </a:blip>
              <a:srcRect b="11843" l="9183" r="8674" t="14545"/>
              <a:stretch/>
            </p:blipFill>
            <p:spPr>
              <a:xfrm>
                <a:off x="4173088" y="3178862"/>
                <a:ext cx="542075" cy="402018"/>
              </a:xfrm>
              <a:prstGeom prst="rect">
                <a:avLst/>
              </a:prstGeom>
              <a:solidFill>
                <a:srgbClr val="2D273C"/>
              </a:solidFill>
              <a:ln>
                <a:noFill/>
              </a:ln>
            </p:spPr>
          </p:pic>
          <p:pic>
            <p:nvPicPr>
              <p:cNvPr id="839" name="Google Shape;839;p95"/>
              <p:cNvPicPr preferRelativeResize="0"/>
              <p:nvPr/>
            </p:nvPicPr>
            <p:blipFill rotWithShape="1">
              <a:blip r:embed="rId10">
                <a:alphaModFix/>
              </a:blip>
              <a:srcRect b="0" l="14623" r="8894" t="0"/>
              <a:stretch/>
            </p:blipFill>
            <p:spPr>
              <a:xfrm>
                <a:off x="4715150" y="3113375"/>
                <a:ext cx="939400" cy="417350"/>
              </a:xfrm>
              <a:prstGeom prst="rect">
                <a:avLst/>
              </a:prstGeom>
              <a:solidFill>
                <a:srgbClr val="2D273C"/>
              </a:solidFill>
              <a:ln>
                <a:noFill/>
              </a:ln>
            </p:spPr>
          </p:pic>
          <p:pic>
            <p:nvPicPr>
              <p:cNvPr id="840" name="Google Shape;840;p95"/>
              <p:cNvPicPr preferRelativeResize="0"/>
              <p:nvPr/>
            </p:nvPicPr>
            <p:blipFill rotWithShape="1">
              <a:blip r:embed="rId9">
                <a:alphaModFix/>
              </a:blip>
              <a:srcRect b="19051" l="11180" r="15018" t="7559"/>
              <a:stretch/>
            </p:blipFill>
            <p:spPr>
              <a:xfrm>
                <a:off x="4318875" y="3564350"/>
                <a:ext cx="464250" cy="461659"/>
              </a:xfrm>
              <a:prstGeom prst="rect">
                <a:avLst/>
              </a:prstGeom>
              <a:solidFill>
                <a:srgbClr val="2D273C"/>
              </a:solidFill>
              <a:ln>
                <a:noFill/>
              </a:ln>
            </p:spPr>
          </p:pic>
          <p:pic>
            <p:nvPicPr>
              <p:cNvPr id="841" name="Google Shape;841;p95"/>
              <p:cNvPicPr preferRelativeResize="0"/>
              <p:nvPr/>
            </p:nvPicPr>
            <p:blipFill rotWithShape="1">
              <a:blip r:embed="rId10">
                <a:alphaModFix/>
              </a:blip>
              <a:srcRect b="0" l="14623" r="8894" t="0"/>
              <a:stretch/>
            </p:blipFill>
            <p:spPr>
              <a:xfrm>
                <a:off x="4783125" y="3691225"/>
                <a:ext cx="961375" cy="417350"/>
              </a:xfrm>
              <a:prstGeom prst="rect">
                <a:avLst/>
              </a:prstGeom>
              <a:solidFill>
                <a:srgbClr val="2D273C"/>
              </a:solidFill>
              <a:ln>
                <a:noFill/>
              </a:ln>
            </p:spPr>
          </p:pic>
          <p:pic>
            <p:nvPicPr>
              <p:cNvPr id="842" name="Google Shape;842;p95"/>
              <p:cNvPicPr preferRelativeResize="0"/>
              <p:nvPr/>
            </p:nvPicPr>
            <p:blipFill rotWithShape="1">
              <a:blip r:embed="rId11">
                <a:alphaModFix/>
              </a:blip>
              <a:srcRect b="11843" l="9183" r="8674" t="14545"/>
              <a:stretch/>
            </p:blipFill>
            <p:spPr>
              <a:xfrm rot="5400000">
                <a:off x="5674463" y="3698888"/>
                <a:ext cx="542075" cy="402018"/>
              </a:xfrm>
              <a:prstGeom prst="rect">
                <a:avLst/>
              </a:prstGeom>
              <a:solidFill>
                <a:srgbClr val="2D273C"/>
              </a:solidFill>
              <a:ln>
                <a:noFill/>
              </a:ln>
            </p:spPr>
          </p:pic>
        </p:grpSp>
        <p:sp>
          <p:nvSpPr>
            <p:cNvPr id="843" name="Google Shape;843;p95"/>
            <p:cNvSpPr/>
            <p:nvPr/>
          </p:nvSpPr>
          <p:spPr>
            <a:xfrm rot="-5400000">
              <a:off x="3450134" y="3209626"/>
              <a:ext cx="132000" cy="229500"/>
            </a:xfrm>
            <a:prstGeom prst="downArrow">
              <a:avLst>
                <a:gd fmla="val 50000" name="adj1"/>
                <a:gd fmla="val 50000" name="adj2"/>
              </a:avLst>
            </a:prstGeom>
            <a:solidFill>
              <a:srgbClr val="1BB6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grpSp>
      <p:sp>
        <p:nvSpPr>
          <p:cNvPr id="844" name="Google Shape;844;p95"/>
          <p:cNvSpPr/>
          <p:nvPr/>
        </p:nvSpPr>
        <p:spPr>
          <a:xfrm>
            <a:off x="5065838" y="2949375"/>
            <a:ext cx="241200" cy="229500"/>
          </a:xfrm>
          <a:prstGeom prst="star4">
            <a:avLst>
              <a:gd fmla="val 12500" name="adj"/>
            </a:avLst>
          </a:prstGeom>
          <a:solidFill>
            <a:srgbClr val="99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45" name="Google Shape;845;p95"/>
          <p:cNvSpPr/>
          <p:nvPr/>
        </p:nvSpPr>
        <p:spPr>
          <a:xfrm>
            <a:off x="4279375" y="3040300"/>
            <a:ext cx="339552" cy="138564"/>
          </a:xfrm>
          <a:prstGeom prst="cloud">
            <a:avLst/>
          </a:prstGeom>
          <a:solidFill>
            <a:srgbClr val="4A86E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46" name="Google Shape;846;p95"/>
          <p:cNvSpPr/>
          <p:nvPr/>
        </p:nvSpPr>
        <p:spPr>
          <a:xfrm>
            <a:off x="3765989" y="3027051"/>
            <a:ext cx="292248" cy="165078"/>
          </a:xfrm>
          <a:prstGeom prst="irregularSeal2">
            <a:avLst/>
          </a:prstGeom>
          <a:solidFill>
            <a:srgbClr val="E6913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47" name="Google Shape;847;p95"/>
          <p:cNvSpPr/>
          <p:nvPr/>
        </p:nvSpPr>
        <p:spPr>
          <a:xfrm>
            <a:off x="5065852" y="4053776"/>
            <a:ext cx="292248" cy="165078"/>
          </a:xfrm>
          <a:prstGeom prst="irregularSeal2">
            <a:avLst/>
          </a:prstGeom>
          <a:solidFill>
            <a:srgbClr val="93C47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48" name="Google Shape;848;p95"/>
          <p:cNvSpPr/>
          <p:nvPr/>
        </p:nvSpPr>
        <p:spPr>
          <a:xfrm>
            <a:off x="4216838" y="3879075"/>
            <a:ext cx="241200" cy="229500"/>
          </a:xfrm>
          <a:prstGeom prst="star4">
            <a:avLst>
              <a:gd fmla="val 12500" name="adj"/>
            </a:avLst>
          </a:prstGeom>
          <a:solidFill>
            <a:srgbClr val="0DC09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849" name="Google Shape;849;p95"/>
          <p:cNvSpPr/>
          <p:nvPr/>
        </p:nvSpPr>
        <p:spPr>
          <a:xfrm>
            <a:off x="6057425" y="3197638"/>
            <a:ext cx="339552" cy="138564"/>
          </a:xfrm>
          <a:prstGeom prst="cloud">
            <a:avLst/>
          </a:prstGeom>
          <a:solidFill>
            <a:srgbClr val="C27BA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850" name="Google Shape;850;p95"/>
          <p:cNvPicPr preferRelativeResize="0"/>
          <p:nvPr/>
        </p:nvPicPr>
        <p:blipFill rotWithShape="1">
          <a:blip r:embed="rId7">
            <a:alphaModFix/>
          </a:blip>
          <a:srcRect b="17861" l="0" r="0" t="13888"/>
          <a:stretch/>
        </p:blipFill>
        <p:spPr>
          <a:xfrm>
            <a:off x="5750450" y="4304450"/>
            <a:ext cx="529800" cy="388775"/>
          </a:xfrm>
          <a:prstGeom prst="rect">
            <a:avLst/>
          </a:prstGeom>
          <a:solidFill>
            <a:srgbClr val="2D273C"/>
          </a:solidFill>
          <a:ln>
            <a:noFill/>
          </a:ln>
        </p:spPr>
      </p:pic>
      <p:pic>
        <p:nvPicPr>
          <p:cNvPr id="851" name="Google Shape;851;p95"/>
          <p:cNvPicPr preferRelativeResize="0"/>
          <p:nvPr/>
        </p:nvPicPr>
        <p:blipFill>
          <a:blip r:embed="rId12">
            <a:alphaModFix/>
          </a:blip>
          <a:stretch>
            <a:fillRect/>
          </a:stretch>
        </p:blipFill>
        <p:spPr>
          <a:xfrm>
            <a:off x="6766673" y="1439825"/>
            <a:ext cx="1681028" cy="1443950"/>
          </a:xfrm>
          <a:prstGeom prst="rect">
            <a:avLst/>
          </a:prstGeom>
          <a:noFill/>
          <a:ln>
            <a:noFill/>
          </a:ln>
        </p:spPr>
      </p:pic>
      <p:pic>
        <p:nvPicPr>
          <p:cNvPr id="852" name="Google Shape;852;p95"/>
          <p:cNvPicPr preferRelativeResize="0"/>
          <p:nvPr/>
        </p:nvPicPr>
        <p:blipFill>
          <a:blip r:embed="rId13">
            <a:alphaModFix/>
          </a:blip>
          <a:stretch>
            <a:fillRect/>
          </a:stretch>
        </p:blipFill>
        <p:spPr>
          <a:xfrm>
            <a:off x="2932038" y="1368675"/>
            <a:ext cx="408875" cy="485775"/>
          </a:xfrm>
          <a:prstGeom prst="rect">
            <a:avLst/>
          </a:prstGeom>
          <a:solidFill>
            <a:srgbClr val="2D273C"/>
          </a:solidFill>
          <a:ln>
            <a:noFill/>
          </a:ln>
        </p:spPr>
      </p:pic>
      <p:pic>
        <p:nvPicPr>
          <p:cNvPr id="853" name="Google Shape;853;p95"/>
          <p:cNvPicPr preferRelativeResize="0"/>
          <p:nvPr/>
        </p:nvPicPr>
        <p:blipFill>
          <a:blip r:embed="rId13">
            <a:alphaModFix/>
          </a:blip>
          <a:stretch>
            <a:fillRect/>
          </a:stretch>
        </p:blipFill>
        <p:spPr>
          <a:xfrm>
            <a:off x="2943225" y="3081988"/>
            <a:ext cx="408875" cy="485775"/>
          </a:xfrm>
          <a:prstGeom prst="rect">
            <a:avLst/>
          </a:prstGeom>
          <a:solidFill>
            <a:srgbClr val="2D273C"/>
          </a:solidFill>
          <a:ln>
            <a:noFill/>
          </a:ln>
        </p:spPr>
      </p:pic>
      <p:sp>
        <p:nvSpPr>
          <p:cNvPr id="854" name="Google Shape;854;p95"/>
          <p:cNvSpPr/>
          <p:nvPr/>
        </p:nvSpPr>
        <p:spPr>
          <a:xfrm>
            <a:off x="6766675" y="3138625"/>
            <a:ext cx="1752600" cy="1554600"/>
          </a:xfrm>
          <a:prstGeom prst="roundRect">
            <a:avLst>
              <a:gd fmla="val 6089" name="adj"/>
            </a:avLst>
          </a:prstGeom>
          <a:solidFill>
            <a:srgbClr val="2D273C"/>
          </a:solidFill>
          <a:ln cap="flat" cmpd="sng" w="9525">
            <a:solidFill>
              <a:srgbClr val="6E5AA1"/>
            </a:solidFill>
            <a:prstDash val="solid"/>
            <a:round/>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65647"/>
              </a:buClr>
              <a:buSzPts val="3200"/>
              <a:buFont typeface="Helvetica Neue"/>
              <a:buNone/>
            </a:pPr>
            <a:r>
              <a:t/>
            </a:r>
            <a:endParaRPr b="0" i="0" sz="3200" u="none" cap="none" strike="noStrike">
              <a:solidFill>
                <a:srgbClr val="065647"/>
              </a:solidFill>
              <a:latin typeface="Helvetica Neue"/>
              <a:ea typeface="Helvetica Neue"/>
              <a:cs typeface="Helvetica Neue"/>
              <a:sym typeface="Helvetica Neue"/>
            </a:endParaRPr>
          </a:p>
        </p:txBody>
      </p:sp>
      <p:pic>
        <p:nvPicPr>
          <p:cNvPr id="855" name="Google Shape;855;p95"/>
          <p:cNvPicPr preferRelativeResize="0"/>
          <p:nvPr/>
        </p:nvPicPr>
        <p:blipFill>
          <a:blip r:embed="rId8">
            <a:alphaModFix/>
          </a:blip>
          <a:stretch>
            <a:fillRect/>
          </a:stretch>
        </p:blipFill>
        <p:spPr>
          <a:xfrm>
            <a:off x="2871575" y="1317473"/>
            <a:ext cx="529800" cy="588192"/>
          </a:xfrm>
          <a:prstGeom prst="rect">
            <a:avLst/>
          </a:prstGeom>
          <a:solidFill>
            <a:srgbClr val="2D273C"/>
          </a:solidFill>
          <a:ln>
            <a:noFill/>
          </a:ln>
        </p:spPr>
      </p:pic>
      <p:grpSp>
        <p:nvGrpSpPr>
          <p:cNvPr id="856" name="Google Shape;856;p95"/>
          <p:cNvGrpSpPr/>
          <p:nvPr/>
        </p:nvGrpSpPr>
        <p:grpSpPr>
          <a:xfrm>
            <a:off x="6931263" y="4205625"/>
            <a:ext cx="1318747" cy="243187"/>
            <a:chOff x="6888025" y="3188613"/>
            <a:chExt cx="1318747" cy="243187"/>
          </a:xfrm>
        </p:grpSpPr>
        <p:sp>
          <p:nvSpPr>
            <p:cNvPr id="857" name="Google Shape;857;p95"/>
            <p:cNvSpPr/>
            <p:nvPr/>
          </p:nvSpPr>
          <p:spPr>
            <a:xfrm>
              <a:off x="6888025" y="3243813"/>
              <a:ext cx="339552" cy="138564"/>
            </a:xfrm>
            <a:prstGeom prst="cloud">
              <a:avLst/>
            </a:prstGeom>
            <a:solidFill>
              <a:srgbClr val="C27BA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858" name="Google Shape;858;p95"/>
            <p:cNvPicPr preferRelativeResize="0"/>
            <p:nvPr/>
          </p:nvPicPr>
          <p:blipFill>
            <a:blip r:embed="rId14">
              <a:alphaModFix/>
            </a:blip>
            <a:stretch>
              <a:fillRect/>
            </a:stretch>
          </p:blipFill>
          <p:spPr>
            <a:xfrm>
              <a:off x="7842525" y="3194388"/>
              <a:ext cx="178425" cy="217972"/>
            </a:xfrm>
            <a:prstGeom prst="rect">
              <a:avLst/>
            </a:prstGeom>
            <a:noFill/>
            <a:ln>
              <a:noFill/>
            </a:ln>
          </p:spPr>
        </p:pic>
        <p:pic>
          <p:nvPicPr>
            <p:cNvPr id="859" name="Google Shape;859;p95"/>
            <p:cNvPicPr preferRelativeResize="0"/>
            <p:nvPr/>
          </p:nvPicPr>
          <p:blipFill>
            <a:blip r:embed="rId15">
              <a:alphaModFix/>
            </a:blip>
            <a:stretch>
              <a:fillRect/>
            </a:stretch>
          </p:blipFill>
          <p:spPr>
            <a:xfrm>
              <a:off x="8020950" y="3194399"/>
              <a:ext cx="185822" cy="237400"/>
            </a:xfrm>
            <a:prstGeom prst="rect">
              <a:avLst/>
            </a:prstGeom>
            <a:noFill/>
            <a:ln>
              <a:noFill/>
            </a:ln>
          </p:spPr>
        </p:pic>
        <p:pic>
          <p:nvPicPr>
            <p:cNvPr id="860" name="Google Shape;860;p95"/>
            <p:cNvPicPr preferRelativeResize="0"/>
            <p:nvPr/>
          </p:nvPicPr>
          <p:blipFill>
            <a:blip r:embed="rId16">
              <a:alphaModFix/>
            </a:blip>
            <a:stretch>
              <a:fillRect/>
            </a:stretch>
          </p:blipFill>
          <p:spPr>
            <a:xfrm>
              <a:off x="7660400" y="3188624"/>
              <a:ext cx="178415" cy="229500"/>
            </a:xfrm>
            <a:prstGeom prst="rect">
              <a:avLst/>
            </a:prstGeom>
            <a:noFill/>
            <a:ln>
              <a:noFill/>
            </a:ln>
          </p:spPr>
        </p:pic>
        <p:pic>
          <p:nvPicPr>
            <p:cNvPr id="861" name="Google Shape;861;p95"/>
            <p:cNvPicPr preferRelativeResize="0"/>
            <p:nvPr/>
          </p:nvPicPr>
          <p:blipFill>
            <a:blip r:embed="rId17">
              <a:alphaModFix/>
            </a:blip>
            <a:stretch>
              <a:fillRect/>
            </a:stretch>
          </p:blipFill>
          <p:spPr>
            <a:xfrm>
              <a:off x="7491100" y="3188612"/>
              <a:ext cx="169300" cy="215400"/>
            </a:xfrm>
            <a:prstGeom prst="rect">
              <a:avLst/>
            </a:prstGeom>
            <a:noFill/>
            <a:ln>
              <a:noFill/>
            </a:ln>
          </p:spPr>
        </p:pic>
      </p:grpSp>
      <p:grpSp>
        <p:nvGrpSpPr>
          <p:cNvPr id="862" name="Google Shape;862;p95"/>
          <p:cNvGrpSpPr/>
          <p:nvPr/>
        </p:nvGrpSpPr>
        <p:grpSpPr>
          <a:xfrm>
            <a:off x="6972400" y="3679413"/>
            <a:ext cx="905335" cy="251549"/>
            <a:chOff x="6937188" y="3426788"/>
            <a:chExt cx="905335" cy="251549"/>
          </a:xfrm>
        </p:grpSpPr>
        <p:sp>
          <p:nvSpPr>
            <p:cNvPr id="863" name="Google Shape;863;p95"/>
            <p:cNvSpPr/>
            <p:nvPr/>
          </p:nvSpPr>
          <p:spPr>
            <a:xfrm>
              <a:off x="6937188" y="3426788"/>
              <a:ext cx="241200" cy="229500"/>
            </a:xfrm>
            <a:prstGeom prst="star4">
              <a:avLst>
                <a:gd fmla="val 12500" name="adj"/>
              </a:avLst>
            </a:prstGeom>
            <a:solidFill>
              <a:srgbClr val="9900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864" name="Google Shape;864;p95"/>
            <p:cNvPicPr preferRelativeResize="0"/>
            <p:nvPr/>
          </p:nvPicPr>
          <p:blipFill>
            <a:blip r:embed="rId17">
              <a:alphaModFix/>
            </a:blip>
            <a:stretch>
              <a:fillRect/>
            </a:stretch>
          </p:blipFill>
          <p:spPr>
            <a:xfrm>
              <a:off x="7491100" y="3440913"/>
              <a:ext cx="169300" cy="215400"/>
            </a:xfrm>
            <a:prstGeom prst="rect">
              <a:avLst/>
            </a:prstGeom>
            <a:noFill/>
            <a:ln>
              <a:noFill/>
            </a:ln>
          </p:spPr>
        </p:pic>
        <p:pic>
          <p:nvPicPr>
            <p:cNvPr id="865" name="Google Shape;865;p95"/>
            <p:cNvPicPr preferRelativeResize="0"/>
            <p:nvPr/>
          </p:nvPicPr>
          <p:blipFill>
            <a:blip r:embed="rId15">
              <a:alphaModFix/>
            </a:blip>
            <a:stretch>
              <a:fillRect/>
            </a:stretch>
          </p:blipFill>
          <p:spPr>
            <a:xfrm>
              <a:off x="7656700" y="3440937"/>
              <a:ext cx="185822" cy="237400"/>
            </a:xfrm>
            <a:prstGeom prst="rect">
              <a:avLst/>
            </a:prstGeom>
            <a:noFill/>
            <a:ln>
              <a:noFill/>
            </a:ln>
          </p:spPr>
        </p:pic>
      </p:grpSp>
      <p:grpSp>
        <p:nvGrpSpPr>
          <p:cNvPr id="866" name="Google Shape;866;p95"/>
          <p:cNvGrpSpPr/>
          <p:nvPr/>
        </p:nvGrpSpPr>
        <p:grpSpPr>
          <a:xfrm>
            <a:off x="6914963" y="3439538"/>
            <a:ext cx="1132925" cy="229512"/>
            <a:chOff x="6888025" y="3679088"/>
            <a:chExt cx="1132925" cy="229512"/>
          </a:xfrm>
        </p:grpSpPr>
        <p:sp>
          <p:nvSpPr>
            <p:cNvPr id="867" name="Google Shape;867;p95"/>
            <p:cNvSpPr/>
            <p:nvPr/>
          </p:nvSpPr>
          <p:spPr>
            <a:xfrm>
              <a:off x="6888025" y="3717500"/>
              <a:ext cx="339552" cy="138564"/>
            </a:xfrm>
            <a:prstGeom prst="cloud">
              <a:avLst/>
            </a:prstGeom>
            <a:solidFill>
              <a:srgbClr val="4A86E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868" name="Google Shape;868;p95"/>
            <p:cNvPicPr preferRelativeResize="0"/>
            <p:nvPr/>
          </p:nvPicPr>
          <p:blipFill>
            <a:blip r:embed="rId17">
              <a:alphaModFix/>
            </a:blip>
            <a:stretch>
              <a:fillRect/>
            </a:stretch>
          </p:blipFill>
          <p:spPr>
            <a:xfrm>
              <a:off x="7491100" y="3679088"/>
              <a:ext cx="169300" cy="215400"/>
            </a:xfrm>
            <a:prstGeom prst="rect">
              <a:avLst/>
            </a:prstGeom>
            <a:noFill/>
            <a:ln>
              <a:noFill/>
            </a:ln>
          </p:spPr>
        </p:pic>
        <p:pic>
          <p:nvPicPr>
            <p:cNvPr id="869" name="Google Shape;869;p95"/>
            <p:cNvPicPr preferRelativeResize="0"/>
            <p:nvPr/>
          </p:nvPicPr>
          <p:blipFill>
            <a:blip r:embed="rId16">
              <a:alphaModFix/>
            </a:blip>
            <a:stretch>
              <a:fillRect/>
            </a:stretch>
          </p:blipFill>
          <p:spPr>
            <a:xfrm>
              <a:off x="7660400" y="3679099"/>
              <a:ext cx="178415" cy="229500"/>
            </a:xfrm>
            <a:prstGeom prst="rect">
              <a:avLst/>
            </a:prstGeom>
            <a:noFill/>
            <a:ln>
              <a:noFill/>
            </a:ln>
          </p:spPr>
        </p:pic>
        <p:pic>
          <p:nvPicPr>
            <p:cNvPr id="870" name="Google Shape;870;p95"/>
            <p:cNvPicPr preferRelativeResize="0"/>
            <p:nvPr/>
          </p:nvPicPr>
          <p:blipFill>
            <a:blip r:embed="rId14">
              <a:alphaModFix/>
            </a:blip>
            <a:stretch>
              <a:fillRect/>
            </a:stretch>
          </p:blipFill>
          <p:spPr>
            <a:xfrm>
              <a:off x="7842525" y="3684863"/>
              <a:ext cx="178425" cy="217972"/>
            </a:xfrm>
            <a:prstGeom prst="rect">
              <a:avLst/>
            </a:prstGeom>
            <a:noFill/>
            <a:ln>
              <a:noFill/>
            </a:ln>
          </p:spPr>
        </p:pic>
      </p:grpSp>
      <p:grpSp>
        <p:nvGrpSpPr>
          <p:cNvPr id="871" name="Google Shape;871;p95"/>
          <p:cNvGrpSpPr/>
          <p:nvPr/>
        </p:nvGrpSpPr>
        <p:grpSpPr>
          <a:xfrm>
            <a:off x="6937202" y="3184750"/>
            <a:ext cx="753286" cy="217972"/>
            <a:chOff x="6911677" y="3917263"/>
            <a:chExt cx="753286" cy="217972"/>
          </a:xfrm>
        </p:grpSpPr>
        <p:sp>
          <p:nvSpPr>
            <p:cNvPr id="872" name="Google Shape;872;p95"/>
            <p:cNvSpPr/>
            <p:nvPr/>
          </p:nvSpPr>
          <p:spPr>
            <a:xfrm>
              <a:off x="6911677" y="3945151"/>
              <a:ext cx="292248" cy="165078"/>
            </a:xfrm>
            <a:prstGeom prst="irregularSeal2">
              <a:avLst/>
            </a:prstGeom>
            <a:solidFill>
              <a:srgbClr val="E6913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873" name="Google Shape;873;p95"/>
            <p:cNvPicPr preferRelativeResize="0"/>
            <p:nvPr/>
          </p:nvPicPr>
          <p:blipFill>
            <a:blip r:embed="rId14">
              <a:alphaModFix/>
            </a:blip>
            <a:stretch>
              <a:fillRect/>
            </a:stretch>
          </p:blipFill>
          <p:spPr>
            <a:xfrm>
              <a:off x="7486537" y="3917263"/>
              <a:ext cx="178425" cy="217972"/>
            </a:xfrm>
            <a:prstGeom prst="rect">
              <a:avLst/>
            </a:prstGeom>
            <a:noFill/>
            <a:ln>
              <a:noFill/>
            </a:ln>
          </p:spPr>
        </p:pic>
      </p:grpSp>
      <p:grpSp>
        <p:nvGrpSpPr>
          <p:cNvPr id="874" name="Google Shape;874;p95"/>
          <p:cNvGrpSpPr/>
          <p:nvPr/>
        </p:nvGrpSpPr>
        <p:grpSpPr>
          <a:xfrm>
            <a:off x="6972388" y="3949099"/>
            <a:ext cx="1269585" cy="237400"/>
            <a:chOff x="6937188" y="4155899"/>
            <a:chExt cx="1269585" cy="237400"/>
          </a:xfrm>
        </p:grpSpPr>
        <p:sp>
          <p:nvSpPr>
            <p:cNvPr id="875" name="Google Shape;875;p95"/>
            <p:cNvSpPr/>
            <p:nvPr/>
          </p:nvSpPr>
          <p:spPr>
            <a:xfrm>
              <a:off x="6937188" y="4160538"/>
              <a:ext cx="241200" cy="229500"/>
            </a:xfrm>
            <a:prstGeom prst="star4">
              <a:avLst>
                <a:gd fmla="val 12500" name="adj"/>
              </a:avLst>
            </a:prstGeom>
            <a:solidFill>
              <a:srgbClr val="0DC09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876" name="Google Shape;876;p95"/>
            <p:cNvPicPr preferRelativeResize="0"/>
            <p:nvPr/>
          </p:nvPicPr>
          <p:blipFill>
            <a:blip r:embed="rId17">
              <a:alphaModFix/>
            </a:blip>
            <a:stretch>
              <a:fillRect/>
            </a:stretch>
          </p:blipFill>
          <p:spPr>
            <a:xfrm>
              <a:off x="7491088" y="4158013"/>
              <a:ext cx="169300" cy="215400"/>
            </a:xfrm>
            <a:prstGeom prst="rect">
              <a:avLst/>
            </a:prstGeom>
            <a:noFill/>
            <a:ln>
              <a:noFill/>
            </a:ln>
          </p:spPr>
        </p:pic>
        <p:pic>
          <p:nvPicPr>
            <p:cNvPr id="877" name="Google Shape;877;p95"/>
            <p:cNvPicPr preferRelativeResize="0"/>
            <p:nvPr/>
          </p:nvPicPr>
          <p:blipFill>
            <a:blip r:embed="rId16">
              <a:alphaModFix/>
            </a:blip>
            <a:stretch>
              <a:fillRect/>
            </a:stretch>
          </p:blipFill>
          <p:spPr>
            <a:xfrm>
              <a:off x="7660400" y="4158024"/>
              <a:ext cx="178415" cy="229500"/>
            </a:xfrm>
            <a:prstGeom prst="rect">
              <a:avLst/>
            </a:prstGeom>
            <a:noFill/>
            <a:ln>
              <a:noFill/>
            </a:ln>
          </p:spPr>
        </p:pic>
        <p:pic>
          <p:nvPicPr>
            <p:cNvPr id="878" name="Google Shape;878;p95"/>
            <p:cNvPicPr preferRelativeResize="0"/>
            <p:nvPr/>
          </p:nvPicPr>
          <p:blipFill>
            <a:blip r:embed="rId14">
              <a:alphaModFix/>
            </a:blip>
            <a:stretch>
              <a:fillRect/>
            </a:stretch>
          </p:blipFill>
          <p:spPr>
            <a:xfrm>
              <a:off x="7838850" y="4163788"/>
              <a:ext cx="178425" cy="217972"/>
            </a:xfrm>
            <a:prstGeom prst="rect">
              <a:avLst/>
            </a:prstGeom>
            <a:noFill/>
            <a:ln>
              <a:noFill/>
            </a:ln>
          </p:spPr>
        </p:pic>
        <p:pic>
          <p:nvPicPr>
            <p:cNvPr id="879" name="Google Shape;879;p95"/>
            <p:cNvPicPr preferRelativeResize="0"/>
            <p:nvPr/>
          </p:nvPicPr>
          <p:blipFill>
            <a:blip r:embed="rId15">
              <a:alphaModFix/>
            </a:blip>
            <a:stretch>
              <a:fillRect/>
            </a:stretch>
          </p:blipFill>
          <p:spPr>
            <a:xfrm>
              <a:off x="8020950" y="4155899"/>
              <a:ext cx="185822" cy="237400"/>
            </a:xfrm>
            <a:prstGeom prst="rect">
              <a:avLst/>
            </a:prstGeom>
            <a:noFill/>
            <a:ln>
              <a:noFill/>
            </a:ln>
          </p:spPr>
        </p:pic>
      </p:grpSp>
      <p:grpSp>
        <p:nvGrpSpPr>
          <p:cNvPr id="880" name="Google Shape;880;p95"/>
          <p:cNvGrpSpPr/>
          <p:nvPr/>
        </p:nvGrpSpPr>
        <p:grpSpPr>
          <a:xfrm>
            <a:off x="6956527" y="4454350"/>
            <a:ext cx="1122099" cy="223735"/>
            <a:chOff x="6911677" y="4396200"/>
            <a:chExt cx="1122099" cy="223735"/>
          </a:xfrm>
        </p:grpSpPr>
        <p:sp>
          <p:nvSpPr>
            <p:cNvPr id="881" name="Google Shape;881;p95"/>
            <p:cNvSpPr/>
            <p:nvPr/>
          </p:nvSpPr>
          <p:spPr>
            <a:xfrm>
              <a:off x="6911677" y="4430176"/>
              <a:ext cx="292248" cy="165078"/>
            </a:xfrm>
            <a:prstGeom prst="irregularSeal2">
              <a:avLst/>
            </a:prstGeom>
            <a:solidFill>
              <a:srgbClr val="93C47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882" name="Google Shape;882;p95"/>
            <p:cNvPicPr preferRelativeResize="0"/>
            <p:nvPr/>
          </p:nvPicPr>
          <p:blipFill rotWithShape="1">
            <a:blip r:embed="rId16">
              <a:alphaModFix/>
            </a:blip>
            <a:srcRect b="6147" l="0" r="-10" t="0"/>
            <a:stretch/>
          </p:blipFill>
          <p:spPr>
            <a:xfrm>
              <a:off x="7491100" y="4396200"/>
              <a:ext cx="178425" cy="215400"/>
            </a:xfrm>
            <a:prstGeom prst="rect">
              <a:avLst/>
            </a:prstGeom>
            <a:noFill/>
            <a:ln>
              <a:noFill/>
            </a:ln>
          </p:spPr>
        </p:pic>
        <p:pic>
          <p:nvPicPr>
            <p:cNvPr id="883" name="Google Shape;883;p95"/>
            <p:cNvPicPr preferRelativeResize="0"/>
            <p:nvPr/>
          </p:nvPicPr>
          <p:blipFill>
            <a:blip r:embed="rId14">
              <a:alphaModFix/>
            </a:blip>
            <a:stretch>
              <a:fillRect/>
            </a:stretch>
          </p:blipFill>
          <p:spPr>
            <a:xfrm>
              <a:off x="7669525" y="4401963"/>
              <a:ext cx="178425" cy="217972"/>
            </a:xfrm>
            <a:prstGeom prst="rect">
              <a:avLst/>
            </a:prstGeom>
            <a:noFill/>
            <a:ln>
              <a:noFill/>
            </a:ln>
          </p:spPr>
        </p:pic>
        <p:pic>
          <p:nvPicPr>
            <p:cNvPr id="884" name="Google Shape;884;p95"/>
            <p:cNvPicPr preferRelativeResize="0"/>
            <p:nvPr/>
          </p:nvPicPr>
          <p:blipFill rotWithShape="1">
            <a:blip r:embed="rId15">
              <a:alphaModFix/>
            </a:blip>
            <a:srcRect b="9264" l="0" r="0" t="0"/>
            <a:stretch/>
          </p:blipFill>
          <p:spPr>
            <a:xfrm>
              <a:off x="7847950" y="4401975"/>
              <a:ext cx="185825" cy="2154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12"/>
                                        </p:tgtEl>
                                        <p:attrNameLst>
                                          <p:attrName>style.visibility</p:attrName>
                                        </p:attrNameLst>
                                      </p:cBhvr>
                                      <p:to>
                                        <p:strVal val="visible"/>
                                      </p:to>
                                    </p:set>
                                    <p:anim calcmode="lin" valueType="num">
                                      <p:cBhvr additive="base">
                                        <p:cTn dur="1000"/>
                                        <p:tgtEl>
                                          <p:spTgt spid="81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96"/>
          <p:cNvSpPr/>
          <p:nvPr/>
        </p:nvSpPr>
        <p:spPr>
          <a:xfrm>
            <a:off x="622875" y="1168175"/>
            <a:ext cx="8064000" cy="3720300"/>
          </a:xfrm>
          <a:prstGeom prst="roundRect">
            <a:avLst>
              <a:gd fmla="val 6089" name="adj"/>
            </a:avLst>
          </a:prstGeom>
          <a:solidFill>
            <a:srgbClr val="2D273C"/>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65647"/>
              </a:buClr>
              <a:buSzPts val="3200"/>
              <a:buFont typeface="Helvetica Neue"/>
              <a:buNone/>
            </a:pPr>
            <a:r>
              <a:t/>
            </a:r>
            <a:endParaRPr b="0" i="0" sz="3200" u="none" cap="none" strike="noStrike">
              <a:solidFill>
                <a:srgbClr val="065647"/>
              </a:solidFill>
              <a:latin typeface="Helvetica Neue"/>
              <a:ea typeface="Helvetica Neue"/>
              <a:cs typeface="Helvetica Neue"/>
              <a:sym typeface="Helvetica Neue"/>
            </a:endParaRPr>
          </a:p>
        </p:txBody>
      </p:sp>
      <p:sp>
        <p:nvSpPr>
          <p:cNvPr id="890" name="Google Shape;890;p96"/>
          <p:cNvSpPr txBox="1"/>
          <p:nvPr>
            <p:ph idx="1" type="body"/>
          </p:nvPr>
        </p:nvSpPr>
        <p:spPr>
          <a:xfrm>
            <a:off x="457200" y="778670"/>
            <a:ext cx="8229600" cy="215400"/>
          </a:xfrm>
          <a:prstGeom prst="rect">
            <a:avLst/>
          </a:prstGeom>
          <a:noFill/>
          <a:ln>
            <a:noFill/>
          </a:ln>
        </p:spPr>
        <p:txBody>
          <a:bodyPr anchorCtr="0" anchor="t" bIns="0" lIns="0" spcFirstLastPara="1" rIns="0" wrap="square" tIns="0">
            <a:normAutofit lnSpcReduction="10000"/>
          </a:bodyPr>
          <a:lstStyle/>
          <a:p>
            <a:pPr indent="0" lvl="0" marL="0" marR="0" rtl="0" algn="l">
              <a:lnSpc>
                <a:spcPct val="100000"/>
              </a:lnSpc>
              <a:spcBef>
                <a:spcPts val="0"/>
              </a:spcBef>
              <a:spcAft>
                <a:spcPts val="0"/>
              </a:spcAft>
              <a:buClr>
                <a:srgbClr val="FFFFFF"/>
              </a:buClr>
              <a:buSzPts val="1400"/>
              <a:buFont typeface="Inter Light"/>
              <a:buNone/>
            </a:pPr>
            <a:r>
              <a:rPr lang="en-US">
                <a:solidFill>
                  <a:srgbClr val="FFFFFF"/>
                </a:solidFill>
              </a:rPr>
              <a:t>Use Case Stud</a:t>
            </a:r>
            <a:r>
              <a:rPr lang="en-US"/>
              <a:t>ies - </a:t>
            </a:r>
            <a:r>
              <a:rPr lang="en-US" sz="1500"/>
              <a:t>Parallelism</a:t>
            </a:r>
            <a:r>
              <a:rPr lang="en-US"/>
              <a:t>  </a:t>
            </a:r>
            <a:endParaRPr/>
          </a:p>
        </p:txBody>
      </p:sp>
      <p:sp>
        <p:nvSpPr>
          <p:cNvPr id="891" name="Google Shape;891;p96"/>
          <p:cNvSpPr txBox="1"/>
          <p:nvPr>
            <p:ph type="title"/>
          </p:nvPr>
        </p:nvSpPr>
        <p:spPr>
          <a:xfrm>
            <a:off x="457200" y="398252"/>
            <a:ext cx="8229600" cy="3078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994"/>
              <a:buFont typeface="Inter"/>
              <a:buNone/>
            </a:pPr>
            <a:r>
              <a:rPr lang="en-US" sz="1994"/>
              <a:t>Nextflow</a:t>
            </a:r>
            <a:endParaRPr/>
          </a:p>
        </p:txBody>
      </p:sp>
      <p:pic>
        <p:nvPicPr>
          <p:cNvPr id="892" name="Google Shape;892;p96"/>
          <p:cNvPicPr preferRelativeResize="0"/>
          <p:nvPr/>
        </p:nvPicPr>
        <p:blipFill>
          <a:blip r:embed="rId3">
            <a:alphaModFix/>
          </a:blip>
          <a:stretch>
            <a:fillRect/>
          </a:stretch>
        </p:blipFill>
        <p:spPr>
          <a:xfrm>
            <a:off x="870125" y="1397325"/>
            <a:ext cx="1750851" cy="1443950"/>
          </a:xfrm>
          <a:prstGeom prst="rect">
            <a:avLst/>
          </a:prstGeom>
          <a:noFill/>
          <a:ln>
            <a:noFill/>
          </a:ln>
        </p:spPr>
      </p:pic>
      <p:pic>
        <p:nvPicPr>
          <p:cNvPr id="893" name="Google Shape;893;p96"/>
          <p:cNvPicPr preferRelativeResize="0"/>
          <p:nvPr/>
        </p:nvPicPr>
        <p:blipFill>
          <a:blip r:embed="rId4">
            <a:alphaModFix/>
          </a:blip>
          <a:stretch>
            <a:fillRect/>
          </a:stretch>
        </p:blipFill>
        <p:spPr>
          <a:xfrm>
            <a:off x="870125" y="2996200"/>
            <a:ext cx="1183500" cy="986900"/>
          </a:xfrm>
          <a:prstGeom prst="rect">
            <a:avLst/>
          </a:prstGeom>
          <a:noFill/>
          <a:ln>
            <a:noFill/>
          </a:ln>
        </p:spPr>
      </p:pic>
      <p:pic>
        <p:nvPicPr>
          <p:cNvPr id="894" name="Google Shape;894;p96"/>
          <p:cNvPicPr preferRelativeResize="0"/>
          <p:nvPr/>
        </p:nvPicPr>
        <p:blipFill>
          <a:blip r:embed="rId5">
            <a:alphaModFix/>
          </a:blip>
          <a:stretch>
            <a:fillRect/>
          </a:stretch>
        </p:blipFill>
        <p:spPr>
          <a:xfrm>
            <a:off x="870125" y="2996200"/>
            <a:ext cx="2260299" cy="1902050"/>
          </a:xfrm>
          <a:prstGeom prst="rect">
            <a:avLst/>
          </a:prstGeom>
          <a:noFill/>
          <a:ln>
            <a:noFill/>
          </a:ln>
        </p:spPr>
      </p:pic>
      <p:pic>
        <p:nvPicPr>
          <p:cNvPr id="895" name="Google Shape;895;p96"/>
          <p:cNvPicPr preferRelativeResize="0"/>
          <p:nvPr/>
        </p:nvPicPr>
        <p:blipFill rotWithShape="1">
          <a:blip r:embed="rId6">
            <a:alphaModFix/>
          </a:blip>
          <a:srcRect b="0" l="13319" r="5957" t="0"/>
          <a:stretch/>
        </p:blipFill>
        <p:spPr>
          <a:xfrm>
            <a:off x="3204000" y="1523063"/>
            <a:ext cx="1015900" cy="986900"/>
          </a:xfrm>
          <a:prstGeom prst="rect">
            <a:avLst/>
          </a:prstGeom>
          <a:solidFill>
            <a:srgbClr val="2D273C"/>
          </a:solidFill>
          <a:ln>
            <a:noFill/>
          </a:ln>
        </p:spPr>
      </p:pic>
      <p:pic>
        <p:nvPicPr>
          <p:cNvPr id="896" name="Google Shape;896;p96"/>
          <p:cNvPicPr preferRelativeResize="0"/>
          <p:nvPr/>
        </p:nvPicPr>
        <p:blipFill rotWithShape="1">
          <a:blip r:embed="rId6">
            <a:alphaModFix/>
          </a:blip>
          <a:srcRect b="0" l="13319" r="5957" t="0"/>
          <a:stretch/>
        </p:blipFill>
        <p:spPr>
          <a:xfrm>
            <a:off x="4320713" y="1523075"/>
            <a:ext cx="1015900" cy="986900"/>
          </a:xfrm>
          <a:prstGeom prst="rect">
            <a:avLst/>
          </a:prstGeom>
          <a:solidFill>
            <a:srgbClr val="2D273C"/>
          </a:solidFill>
          <a:ln>
            <a:noFill/>
          </a:ln>
        </p:spPr>
      </p:pic>
      <p:pic>
        <p:nvPicPr>
          <p:cNvPr id="897" name="Google Shape;897;p96"/>
          <p:cNvPicPr preferRelativeResize="0"/>
          <p:nvPr/>
        </p:nvPicPr>
        <p:blipFill rotWithShape="1">
          <a:blip r:embed="rId6">
            <a:alphaModFix/>
          </a:blip>
          <a:srcRect b="0" l="13319" r="5957" t="0"/>
          <a:stretch/>
        </p:blipFill>
        <p:spPr>
          <a:xfrm>
            <a:off x="5437438" y="1523075"/>
            <a:ext cx="1015900" cy="986900"/>
          </a:xfrm>
          <a:prstGeom prst="rect">
            <a:avLst/>
          </a:prstGeom>
          <a:solidFill>
            <a:srgbClr val="2D273C"/>
          </a:solidFill>
          <a:ln>
            <a:noFill/>
          </a:ln>
        </p:spPr>
      </p:pic>
      <p:pic>
        <p:nvPicPr>
          <p:cNvPr id="898" name="Google Shape;898;p96"/>
          <p:cNvPicPr preferRelativeResize="0"/>
          <p:nvPr/>
        </p:nvPicPr>
        <p:blipFill rotWithShape="1">
          <a:blip r:embed="rId6">
            <a:alphaModFix/>
          </a:blip>
          <a:srcRect b="0" l="13319" r="5957" t="0"/>
          <a:stretch/>
        </p:blipFill>
        <p:spPr>
          <a:xfrm>
            <a:off x="6554650" y="1523075"/>
            <a:ext cx="1015900" cy="986900"/>
          </a:xfrm>
          <a:prstGeom prst="rect">
            <a:avLst/>
          </a:prstGeom>
          <a:solidFill>
            <a:srgbClr val="2D273C"/>
          </a:solidFill>
          <a:ln>
            <a:noFill/>
          </a:ln>
        </p:spPr>
      </p:pic>
      <p:pic>
        <p:nvPicPr>
          <p:cNvPr id="899" name="Google Shape;899;p96"/>
          <p:cNvPicPr preferRelativeResize="0"/>
          <p:nvPr/>
        </p:nvPicPr>
        <p:blipFill rotWithShape="1">
          <a:blip r:embed="rId6">
            <a:alphaModFix/>
          </a:blip>
          <a:srcRect b="0" l="13319" r="5957" t="0"/>
          <a:stretch/>
        </p:blipFill>
        <p:spPr>
          <a:xfrm>
            <a:off x="7670900" y="1523075"/>
            <a:ext cx="1015900" cy="986900"/>
          </a:xfrm>
          <a:prstGeom prst="rect">
            <a:avLst/>
          </a:prstGeom>
          <a:solidFill>
            <a:srgbClr val="2D273C"/>
          </a:solidFill>
          <a:ln>
            <a:noFill/>
          </a:ln>
        </p:spPr>
      </p:pic>
      <p:pic>
        <p:nvPicPr>
          <p:cNvPr id="900" name="Google Shape;900;p96"/>
          <p:cNvPicPr preferRelativeResize="0"/>
          <p:nvPr/>
        </p:nvPicPr>
        <p:blipFill rotWithShape="1">
          <a:blip r:embed="rId6">
            <a:alphaModFix/>
          </a:blip>
          <a:srcRect b="0" l="13319" r="5957" t="0"/>
          <a:stretch/>
        </p:blipFill>
        <p:spPr>
          <a:xfrm>
            <a:off x="3204000" y="2534863"/>
            <a:ext cx="1015900" cy="986900"/>
          </a:xfrm>
          <a:prstGeom prst="rect">
            <a:avLst/>
          </a:prstGeom>
          <a:solidFill>
            <a:srgbClr val="2D273C"/>
          </a:solidFill>
          <a:ln>
            <a:noFill/>
          </a:ln>
        </p:spPr>
      </p:pic>
      <p:pic>
        <p:nvPicPr>
          <p:cNvPr id="901" name="Google Shape;901;p96"/>
          <p:cNvPicPr preferRelativeResize="0"/>
          <p:nvPr/>
        </p:nvPicPr>
        <p:blipFill rotWithShape="1">
          <a:blip r:embed="rId6">
            <a:alphaModFix/>
          </a:blip>
          <a:srcRect b="0" l="13319" r="5957" t="0"/>
          <a:stretch/>
        </p:blipFill>
        <p:spPr>
          <a:xfrm>
            <a:off x="4320713" y="2534875"/>
            <a:ext cx="1015900" cy="986900"/>
          </a:xfrm>
          <a:prstGeom prst="rect">
            <a:avLst/>
          </a:prstGeom>
          <a:solidFill>
            <a:srgbClr val="2D273C"/>
          </a:solidFill>
          <a:ln>
            <a:noFill/>
          </a:ln>
        </p:spPr>
      </p:pic>
      <p:pic>
        <p:nvPicPr>
          <p:cNvPr id="902" name="Google Shape;902;p96"/>
          <p:cNvPicPr preferRelativeResize="0"/>
          <p:nvPr/>
        </p:nvPicPr>
        <p:blipFill rotWithShape="1">
          <a:blip r:embed="rId6">
            <a:alphaModFix/>
          </a:blip>
          <a:srcRect b="0" l="13319" r="5957" t="0"/>
          <a:stretch/>
        </p:blipFill>
        <p:spPr>
          <a:xfrm>
            <a:off x="5437438" y="2534875"/>
            <a:ext cx="1015900" cy="986900"/>
          </a:xfrm>
          <a:prstGeom prst="rect">
            <a:avLst/>
          </a:prstGeom>
          <a:solidFill>
            <a:srgbClr val="2D273C"/>
          </a:solidFill>
          <a:ln>
            <a:noFill/>
          </a:ln>
        </p:spPr>
      </p:pic>
      <p:pic>
        <p:nvPicPr>
          <p:cNvPr id="903" name="Google Shape;903;p96"/>
          <p:cNvPicPr preferRelativeResize="0"/>
          <p:nvPr/>
        </p:nvPicPr>
        <p:blipFill rotWithShape="1">
          <a:blip r:embed="rId6">
            <a:alphaModFix/>
          </a:blip>
          <a:srcRect b="0" l="13319" r="5957" t="0"/>
          <a:stretch/>
        </p:blipFill>
        <p:spPr>
          <a:xfrm>
            <a:off x="6554650" y="2534875"/>
            <a:ext cx="1015900" cy="986900"/>
          </a:xfrm>
          <a:prstGeom prst="rect">
            <a:avLst/>
          </a:prstGeom>
          <a:solidFill>
            <a:srgbClr val="2D273C"/>
          </a:solidFill>
          <a:ln>
            <a:noFill/>
          </a:ln>
        </p:spPr>
      </p:pic>
      <p:pic>
        <p:nvPicPr>
          <p:cNvPr id="904" name="Google Shape;904;p96"/>
          <p:cNvPicPr preferRelativeResize="0"/>
          <p:nvPr/>
        </p:nvPicPr>
        <p:blipFill rotWithShape="1">
          <a:blip r:embed="rId6">
            <a:alphaModFix/>
          </a:blip>
          <a:srcRect b="0" l="13319" r="5957" t="0"/>
          <a:stretch/>
        </p:blipFill>
        <p:spPr>
          <a:xfrm>
            <a:off x="7670900" y="2534875"/>
            <a:ext cx="1015900" cy="986900"/>
          </a:xfrm>
          <a:prstGeom prst="rect">
            <a:avLst/>
          </a:prstGeom>
          <a:solidFill>
            <a:srgbClr val="2D273C"/>
          </a:solidFill>
          <a:ln>
            <a:noFill/>
          </a:ln>
        </p:spPr>
      </p:pic>
      <p:pic>
        <p:nvPicPr>
          <p:cNvPr id="905" name="Google Shape;905;p96"/>
          <p:cNvPicPr preferRelativeResize="0"/>
          <p:nvPr/>
        </p:nvPicPr>
        <p:blipFill rotWithShape="1">
          <a:blip r:embed="rId6">
            <a:alphaModFix/>
          </a:blip>
          <a:srcRect b="0" l="13319" r="5957" t="0"/>
          <a:stretch/>
        </p:blipFill>
        <p:spPr>
          <a:xfrm>
            <a:off x="3204000" y="3546663"/>
            <a:ext cx="1015900" cy="986900"/>
          </a:xfrm>
          <a:prstGeom prst="rect">
            <a:avLst/>
          </a:prstGeom>
          <a:solidFill>
            <a:srgbClr val="2D273C"/>
          </a:solidFill>
          <a:ln>
            <a:noFill/>
          </a:ln>
        </p:spPr>
      </p:pic>
      <p:pic>
        <p:nvPicPr>
          <p:cNvPr id="906" name="Google Shape;906;p96"/>
          <p:cNvPicPr preferRelativeResize="0"/>
          <p:nvPr/>
        </p:nvPicPr>
        <p:blipFill rotWithShape="1">
          <a:blip r:embed="rId6">
            <a:alphaModFix/>
          </a:blip>
          <a:srcRect b="0" l="13319" r="5957" t="0"/>
          <a:stretch/>
        </p:blipFill>
        <p:spPr>
          <a:xfrm>
            <a:off x="4320713" y="3546675"/>
            <a:ext cx="1015900" cy="986900"/>
          </a:xfrm>
          <a:prstGeom prst="rect">
            <a:avLst/>
          </a:prstGeom>
          <a:solidFill>
            <a:srgbClr val="2D273C"/>
          </a:solidFill>
          <a:ln>
            <a:noFill/>
          </a:ln>
        </p:spPr>
      </p:pic>
      <p:pic>
        <p:nvPicPr>
          <p:cNvPr id="907" name="Google Shape;907;p96"/>
          <p:cNvPicPr preferRelativeResize="0"/>
          <p:nvPr/>
        </p:nvPicPr>
        <p:blipFill rotWithShape="1">
          <a:blip r:embed="rId6">
            <a:alphaModFix/>
          </a:blip>
          <a:srcRect b="0" l="13319" r="5957" t="0"/>
          <a:stretch/>
        </p:blipFill>
        <p:spPr>
          <a:xfrm>
            <a:off x="5437438" y="3546675"/>
            <a:ext cx="1015900" cy="986900"/>
          </a:xfrm>
          <a:prstGeom prst="rect">
            <a:avLst/>
          </a:prstGeom>
          <a:solidFill>
            <a:srgbClr val="2D273C"/>
          </a:solidFill>
          <a:ln>
            <a:noFill/>
          </a:ln>
        </p:spPr>
      </p:pic>
      <p:pic>
        <p:nvPicPr>
          <p:cNvPr id="908" name="Google Shape;908;p96"/>
          <p:cNvPicPr preferRelativeResize="0"/>
          <p:nvPr/>
        </p:nvPicPr>
        <p:blipFill rotWithShape="1">
          <a:blip r:embed="rId6">
            <a:alphaModFix/>
          </a:blip>
          <a:srcRect b="0" l="13319" r="5957" t="0"/>
          <a:stretch/>
        </p:blipFill>
        <p:spPr>
          <a:xfrm>
            <a:off x="6554650" y="3546675"/>
            <a:ext cx="1015900" cy="986900"/>
          </a:xfrm>
          <a:prstGeom prst="rect">
            <a:avLst/>
          </a:prstGeom>
          <a:solidFill>
            <a:srgbClr val="2D273C"/>
          </a:solidFill>
          <a:ln>
            <a:noFill/>
          </a:ln>
        </p:spPr>
      </p:pic>
      <p:pic>
        <p:nvPicPr>
          <p:cNvPr id="909" name="Google Shape;909;p96"/>
          <p:cNvPicPr preferRelativeResize="0"/>
          <p:nvPr/>
        </p:nvPicPr>
        <p:blipFill rotWithShape="1">
          <a:blip r:embed="rId6">
            <a:alphaModFix/>
          </a:blip>
          <a:srcRect b="0" l="13319" r="5957" t="0"/>
          <a:stretch/>
        </p:blipFill>
        <p:spPr>
          <a:xfrm>
            <a:off x="7670900" y="3546675"/>
            <a:ext cx="1015900" cy="986900"/>
          </a:xfrm>
          <a:prstGeom prst="rect">
            <a:avLst/>
          </a:prstGeom>
          <a:solidFill>
            <a:srgbClr val="2D273C"/>
          </a:solidFill>
          <a:ln>
            <a:noFill/>
          </a:ln>
        </p:spPr>
      </p:pic>
      <p:sp>
        <p:nvSpPr>
          <p:cNvPr id="910" name="Google Shape;910;p96"/>
          <p:cNvSpPr/>
          <p:nvPr/>
        </p:nvSpPr>
        <p:spPr>
          <a:xfrm>
            <a:off x="3130425" y="1218125"/>
            <a:ext cx="5559000" cy="3620400"/>
          </a:xfrm>
          <a:prstGeom prst="roundRect">
            <a:avLst>
              <a:gd fmla="val 6089" name="adj"/>
            </a:avLst>
          </a:prstGeom>
          <a:solidFill>
            <a:srgbClr val="2D273C"/>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65647"/>
              </a:buClr>
              <a:buSzPts val="3200"/>
              <a:buFont typeface="Helvetica Neue"/>
              <a:buNone/>
            </a:pPr>
            <a:r>
              <a:t/>
            </a:r>
            <a:endParaRPr b="0" i="0" sz="3200" u="none" cap="none" strike="noStrike">
              <a:solidFill>
                <a:srgbClr val="065647"/>
              </a:solidFill>
              <a:latin typeface="Helvetica Neue"/>
              <a:ea typeface="Helvetica Neue"/>
              <a:cs typeface="Helvetica Neue"/>
              <a:sym typeface="Helvetica Neue"/>
            </a:endParaRPr>
          </a:p>
        </p:txBody>
      </p:sp>
      <p:pic>
        <p:nvPicPr>
          <p:cNvPr id="911" name="Google Shape;911;p96"/>
          <p:cNvPicPr preferRelativeResize="0"/>
          <p:nvPr/>
        </p:nvPicPr>
        <p:blipFill rotWithShape="1">
          <a:blip r:embed="rId6">
            <a:alphaModFix/>
          </a:blip>
          <a:srcRect b="0" l="13319" r="5957" t="0"/>
          <a:stretch/>
        </p:blipFill>
        <p:spPr>
          <a:xfrm>
            <a:off x="5040588" y="2534875"/>
            <a:ext cx="1015900" cy="986900"/>
          </a:xfrm>
          <a:prstGeom prst="rect">
            <a:avLst/>
          </a:prstGeom>
          <a:solidFill>
            <a:srgbClr val="2D273C"/>
          </a:solidFill>
          <a:ln>
            <a:noFill/>
          </a:ln>
        </p:spPr>
      </p:pic>
      <p:pic>
        <p:nvPicPr>
          <p:cNvPr id="912" name="Google Shape;912;p96"/>
          <p:cNvPicPr preferRelativeResize="0"/>
          <p:nvPr/>
        </p:nvPicPr>
        <p:blipFill>
          <a:blip r:embed="rId7">
            <a:alphaModFix/>
          </a:blip>
          <a:stretch>
            <a:fillRect/>
          </a:stretch>
        </p:blipFill>
        <p:spPr>
          <a:xfrm>
            <a:off x="4704700" y="2180425"/>
            <a:ext cx="1849950" cy="1695800"/>
          </a:xfrm>
          <a:prstGeom prst="rect">
            <a:avLst/>
          </a:prstGeom>
          <a:noFill/>
          <a:ln>
            <a:noFill/>
          </a:ln>
        </p:spPr>
      </p:pic>
      <p:grpSp>
        <p:nvGrpSpPr>
          <p:cNvPr id="913" name="Google Shape;913;p96"/>
          <p:cNvGrpSpPr/>
          <p:nvPr/>
        </p:nvGrpSpPr>
        <p:grpSpPr>
          <a:xfrm>
            <a:off x="3661213" y="1397313"/>
            <a:ext cx="1015900" cy="1112663"/>
            <a:chOff x="3661213" y="1397313"/>
            <a:chExt cx="1015900" cy="1112663"/>
          </a:xfrm>
        </p:grpSpPr>
        <p:grpSp>
          <p:nvGrpSpPr>
            <p:cNvPr id="914" name="Google Shape;914;p96"/>
            <p:cNvGrpSpPr/>
            <p:nvPr/>
          </p:nvGrpSpPr>
          <p:grpSpPr>
            <a:xfrm>
              <a:off x="3661213" y="1397313"/>
              <a:ext cx="1015900" cy="1022906"/>
              <a:chOff x="3204000" y="1614913"/>
              <a:chExt cx="1015900" cy="1022906"/>
            </a:xfrm>
          </p:grpSpPr>
          <p:pic>
            <p:nvPicPr>
              <p:cNvPr id="915" name="Google Shape;915;p96"/>
              <p:cNvPicPr preferRelativeResize="0"/>
              <p:nvPr/>
            </p:nvPicPr>
            <p:blipFill>
              <a:blip r:embed="rId8">
                <a:alphaModFix/>
              </a:blip>
              <a:stretch>
                <a:fillRect/>
              </a:stretch>
            </p:blipFill>
            <p:spPr>
              <a:xfrm>
                <a:off x="3204000" y="1614913"/>
                <a:ext cx="1015900" cy="1022906"/>
              </a:xfrm>
              <a:prstGeom prst="rect">
                <a:avLst/>
              </a:prstGeom>
              <a:noFill/>
              <a:ln>
                <a:noFill/>
              </a:ln>
            </p:spPr>
          </p:pic>
          <p:pic>
            <p:nvPicPr>
              <p:cNvPr id="916" name="Google Shape;916;p96"/>
              <p:cNvPicPr preferRelativeResize="0"/>
              <p:nvPr/>
            </p:nvPicPr>
            <p:blipFill>
              <a:blip r:embed="rId7">
                <a:alphaModFix/>
              </a:blip>
              <a:stretch>
                <a:fillRect/>
              </a:stretch>
            </p:blipFill>
            <p:spPr>
              <a:xfrm rot="574724">
                <a:off x="3523841" y="1844083"/>
                <a:ext cx="376193" cy="344882"/>
              </a:xfrm>
              <a:prstGeom prst="rect">
                <a:avLst/>
              </a:prstGeom>
              <a:noFill/>
              <a:ln>
                <a:noFill/>
              </a:ln>
            </p:spPr>
          </p:pic>
        </p:grpSp>
        <p:pic>
          <p:nvPicPr>
            <p:cNvPr id="917" name="Google Shape;917;p96"/>
            <p:cNvPicPr preferRelativeResize="0"/>
            <p:nvPr/>
          </p:nvPicPr>
          <p:blipFill>
            <a:blip r:embed="rId9">
              <a:alphaModFix/>
            </a:blip>
            <a:stretch>
              <a:fillRect/>
            </a:stretch>
          </p:blipFill>
          <p:spPr>
            <a:xfrm>
              <a:off x="4296225" y="2294575"/>
              <a:ext cx="338986" cy="215400"/>
            </a:xfrm>
            <a:prstGeom prst="rect">
              <a:avLst/>
            </a:prstGeom>
            <a:noFill/>
            <a:ln>
              <a:noFill/>
            </a:ln>
          </p:spPr>
        </p:pic>
      </p:grpSp>
      <p:grpSp>
        <p:nvGrpSpPr>
          <p:cNvPr id="918" name="Google Shape;918;p96"/>
          <p:cNvGrpSpPr/>
          <p:nvPr/>
        </p:nvGrpSpPr>
        <p:grpSpPr>
          <a:xfrm>
            <a:off x="3731150" y="1397313"/>
            <a:ext cx="4873212" cy="3416024"/>
            <a:chOff x="3731150" y="1397313"/>
            <a:chExt cx="4873212" cy="3416024"/>
          </a:xfrm>
        </p:grpSpPr>
        <p:grpSp>
          <p:nvGrpSpPr>
            <p:cNvPr id="919" name="Google Shape;919;p96"/>
            <p:cNvGrpSpPr/>
            <p:nvPr/>
          </p:nvGrpSpPr>
          <p:grpSpPr>
            <a:xfrm>
              <a:off x="4637988" y="1397313"/>
              <a:ext cx="1015900" cy="1022906"/>
              <a:chOff x="3204000" y="1614913"/>
              <a:chExt cx="1015900" cy="1022906"/>
            </a:xfrm>
          </p:grpSpPr>
          <p:pic>
            <p:nvPicPr>
              <p:cNvPr id="920" name="Google Shape;920;p96"/>
              <p:cNvPicPr preferRelativeResize="0"/>
              <p:nvPr/>
            </p:nvPicPr>
            <p:blipFill>
              <a:blip r:embed="rId8">
                <a:alphaModFix/>
              </a:blip>
              <a:stretch>
                <a:fillRect/>
              </a:stretch>
            </p:blipFill>
            <p:spPr>
              <a:xfrm>
                <a:off x="3204000" y="1614913"/>
                <a:ext cx="1015900" cy="1022906"/>
              </a:xfrm>
              <a:prstGeom prst="rect">
                <a:avLst/>
              </a:prstGeom>
              <a:noFill/>
              <a:ln>
                <a:noFill/>
              </a:ln>
            </p:spPr>
          </p:pic>
          <p:pic>
            <p:nvPicPr>
              <p:cNvPr id="921" name="Google Shape;921;p96"/>
              <p:cNvPicPr preferRelativeResize="0"/>
              <p:nvPr/>
            </p:nvPicPr>
            <p:blipFill>
              <a:blip r:embed="rId7">
                <a:alphaModFix/>
              </a:blip>
              <a:stretch>
                <a:fillRect/>
              </a:stretch>
            </p:blipFill>
            <p:spPr>
              <a:xfrm rot="574724">
                <a:off x="3523841" y="1844083"/>
                <a:ext cx="376193" cy="344882"/>
              </a:xfrm>
              <a:prstGeom prst="rect">
                <a:avLst/>
              </a:prstGeom>
              <a:noFill/>
              <a:ln>
                <a:noFill/>
              </a:ln>
            </p:spPr>
          </p:pic>
        </p:grpSp>
        <p:grpSp>
          <p:nvGrpSpPr>
            <p:cNvPr id="922" name="Google Shape;922;p96"/>
            <p:cNvGrpSpPr/>
            <p:nvPr/>
          </p:nvGrpSpPr>
          <p:grpSpPr>
            <a:xfrm>
              <a:off x="5589850" y="1397313"/>
              <a:ext cx="1015900" cy="1022906"/>
              <a:chOff x="3204000" y="1614913"/>
              <a:chExt cx="1015900" cy="1022906"/>
            </a:xfrm>
          </p:grpSpPr>
          <p:pic>
            <p:nvPicPr>
              <p:cNvPr id="923" name="Google Shape;923;p96"/>
              <p:cNvPicPr preferRelativeResize="0"/>
              <p:nvPr/>
            </p:nvPicPr>
            <p:blipFill>
              <a:blip r:embed="rId8">
                <a:alphaModFix/>
              </a:blip>
              <a:stretch>
                <a:fillRect/>
              </a:stretch>
            </p:blipFill>
            <p:spPr>
              <a:xfrm>
                <a:off x="3204000" y="1614913"/>
                <a:ext cx="1015900" cy="1022906"/>
              </a:xfrm>
              <a:prstGeom prst="rect">
                <a:avLst/>
              </a:prstGeom>
              <a:noFill/>
              <a:ln>
                <a:noFill/>
              </a:ln>
            </p:spPr>
          </p:pic>
          <p:pic>
            <p:nvPicPr>
              <p:cNvPr id="924" name="Google Shape;924;p96"/>
              <p:cNvPicPr preferRelativeResize="0"/>
              <p:nvPr/>
            </p:nvPicPr>
            <p:blipFill>
              <a:blip r:embed="rId7">
                <a:alphaModFix/>
              </a:blip>
              <a:stretch>
                <a:fillRect/>
              </a:stretch>
            </p:blipFill>
            <p:spPr>
              <a:xfrm rot="574724">
                <a:off x="3523841" y="1844083"/>
                <a:ext cx="376193" cy="344882"/>
              </a:xfrm>
              <a:prstGeom prst="rect">
                <a:avLst/>
              </a:prstGeom>
              <a:noFill/>
              <a:ln>
                <a:noFill/>
              </a:ln>
            </p:spPr>
          </p:pic>
        </p:grpSp>
        <p:grpSp>
          <p:nvGrpSpPr>
            <p:cNvPr id="925" name="Google Shape;925;p96"/>
            <p:cNvGrpSpPr/>
            <p:nvPr/>
          </p:nvGrpSpPr>
          <p:grpSpPr>
            <a:xfrm>
              <a:off x="6554175" y="1397313"/>
              <a:ext cx="1015900" cy="1022906"/>
              <a:chOff x="3204000" y="1614913"/>
              <a:chExt cx="1015900" cy="1022906"/>
            </a:xfrm>
          </p:grpSpPr>
          <p:pic>
            <p:nvPicPr>
              <p:cNvPr id="926" name="Google Shape;926;p96"/>
              <p:cNvPicPr preferRelativeResize="0"/>
              <p:nvPr/>
            </p:nvPicPr>
            <p:blipFill>
              <a:blip r:embed="rId8">
                <a:alphaModFix/>
              </a:blip>
              <a:stretch>
                <a:fillRect/>
              </a:stretch>
            </p:blipFill>
            <p:spPr>
              <a:xfrm>
                <a:off x="3204000" y="1614913"/>
                <a:ext cx="1015900" cy="1022906"/>
              </a:xfrm>
              <a:prstGeom prst="rect">
                <a:avLst/>
              </a:prstGeom>
              <a:noFill/>
              <a:ln>
                <a:noFill/>
              </a:ln>
            </p:spPr>
          </p:pic>
          <p:pic>
            <p:nvPicPr>
              <p:cNvPr id="927" name="Google Shape;927;p96"/>
              <p:cNvPicPr preferRelativeResize="0"/>
              <p:nvPr/>
            </p:nvPicPr>
            <p:blipFill>
              <a:blip r:embed="rId7">
                <a:alphaModFix/>
              </a:blip>
              <a:stretch>
                <a:fillRect/>
              </a:stretch>
            </p:blipFill>
            <p:spPr>
              <a:xfrm rot="574724">
                <a:off x="3523841" y="1844083"/>
                <a:ext cx="376193" cy="344882"/>
              </a:xfrm>
              <a:prstGeom prst="rect">
                <a:avLst/>
              </a:prstGeom>
              <a:noFill/>
              <a:ln>
                <a:noFill/>
              </a:ln>
            </p:spPr>
          </p:pic>
        </p:grpSp>
        <p:grpSp>
          <p:nvGrpSpPr>
            <p:cNvPr id="928" name="Google Shape;928;p96"/>
            <p:cNvGrpSpPr/>
            <p:nvPr/>
          </p:nvGrpSpPr>
          <p:grpSpPr>
            <a:xfrm>
              <a:off x="7518500" y="1397313"/>
              <a:ext cx="1015900" cy="1022906"/>
              <a:chOff x="3204000" y="1614913"/>
              <a:chExt cx="1015900" cy="1022906"/>
            </a:xfrm>
          </p:grpSpPr>
          <p:pic>
            <p:nvPicPr>
              <p:cNvPr id="929" name="Google Shape;929;p96"/>
              <p:cNvPicPr preferRelativeResize="0"/>
              <p:nvPr/>
            </p:nvPicPr>
            <p:blipFill>
              <a:blip r:embed="rId8">
                <a:alphaModFix/>
              </a:blip>
              <a:stretch>
                <a:fillRect/>
              </a:stretch>
            </p:blipFill>
            <p:spPr>
              <a:xfrm>
                <a:off x="3204000" y="1614913"/>
                <a:ext cx="1015900" cy="1022906"/>
              </a:xfrm>
              <a:prstGeom prst="rect">
                <a:avLst/>
              </a:prstGeom>
              <a:noFill/>
              <a:ln>
                <a:noFill/>
              </a:ln>
            </p:spPr>
          </p:pic>
          <p:pic>
            <p:nvPicPr>
              <p:cNvPr id="930" name="Google Shape;930;p96"/>
              <p:cNvPicPr preferRelativeResize="0"/>
              <p:nvPr/>
            </p:nvPicPr>
            <p:blipFill>
              <a:blip r:embed="rId7">
                <a:alphaModFix/>
              </a:blip>
              <a:stretch>
                <a:fillRect/>
              </a:stretch>
            </p:blipFill>
            <p:spPr>
              <a:xfrm rot="574724">
                <a:off x="3523841" y="1844083"/>
                <a:ext cx="376193" cy="344882"/>
              </a:xfrm>
              <a:prstGeom prst="rect">
                <a:avLst/>
              </a:prstGeom>
              <a:noFill/>
              <a:ln>
                <a:noFill/>
              </a:ln>
            </p:spPr>
          </p:pic>
        </p:grpSp>
        <p:grpSp>
          <p:nvGrpSpPr>
            <p:cNvPr id="931" name="Google Shape;931;p96"/>
            <p:cNvGrpSpPr/>
            <p:nvPr/>
          </p:nvGrpSpPr>
          <p:grpSpPr>
            <a:xfrm>
              <a:off x="3731150" y="2471988"/>
              <a:ext cx="1015900" cy="1022906"/>
              <a:chOff x="3204000" y="1614913"/>
              <a:chExt cx="1015900" cy="1022906"/>
            </a:xfrm>
          </p:grpSpPr>
          <p:pic>
            <p:nvPicPr>
              <p:cNvPr id="932" name="Google Shape;932;p96"/>
              <p:cNvPicPr preferRelativeResize="0"/>
              <p:nvPr/>
            </p:nvPicPr>
            <p:blipFill>
              <a:blip r:embed="rId8">
                <a:alphaModFix/>
              </a:blip>
              <a:stretch>
                <a:fillRect/>
              </a:stretch>
            </p:blipFill>
            <p:spPr>
              <a:xfrm>
                <a:off x="3204000" y="1614913"/>
                <a:ext cx="1015900" cy="1022906"/>
              </a:xfrm>
              <a:prstGeom prst="rect">
                <a:avLst/>
              </a:prstGeom>
              <a:noFill/>
              <a:ln>
                <a:noFill/>
              </a:ln>
            </p:spPr>
          </p:pic>
          <p:pic>
            <p:nvPicPr>
              <p:cNvPr id="933" name="Google Shape;933;p96"/>
              <p:cNvPicPr preferRelativeResize="0"/>
              <p:nvPr/>
            </p:nvPicPr>
            <p:blipFill>
              <a:blip r:embed="rId7">
                <a:alphaModFix/>
              </a:blip>
              <a:stretch>
                <a:fillRect/>
              </a:stretch>
            </p:blipFill>
            <p:spPr>
              <a:xfrm rot="574724">
                <a:off x="3523841" y="1844083"/>
                <a:ext cx="376193" cy="344882"/>
              </a:xfrm>
              <a:prstGeom prst="rect">
                <a:avLst/>
              </a:prstGeom>
              <a:noFill/>
              <a:ln>
                <a:noFill/>
              </a:ln>
            </p:spPr>
          </p:pic>
        </p:grpSp>
        <p:grpSp>
          <p:nvGrpSpPr>
            <p:cNvPr id="934" name="Google Shape;934;p96"/>
            <p:cNvGrpSpPr/>
            <p:nvPr/>
          </p:nvGrpSpPr>
          <p:grpSpPr>
            <a:xfrm>
              <a:off x="4704700" y="2471988"/>
              <a:ext cx="1015900" cy="1022906"/>
              <a:chOff x="3204000" y="1614913"/>
              <a:chExt cx="1015900" cy="1022906"/>
            </a:xfrm>
          </p:grpSpPr>
          <p:pic>
            <p:nvPicPr>
              <p:cNvPr id="935" name="Google Shape;935;p96"/>
              <p:cNvPicPr preferRelativeResize="0"/>
              <p:nvPr/>
            </p:nvPicPr>
            <p:blipFill>
              <a:blip r:embed="rId8">
                <a:alphaModFix/>
              </a:blip>
              <a:stretch>
                <a:fillRect/>
              </a:stretch>
            </p:blipFill>
            <p:spPr>
              <a:xfrm>
                <a:off x="3204000" y="1614913"/>
                <a:ext cx="1015900" cy="1022906"/>
              </a:xfrm>
              <a:prstGeom prst="rect">
                <a:avLst/>
              </a:prstGeom>
              <a:noFill/>
              <a:ln>
                <a:noFill/>
              </a:ln>
            </p:spPr>
          </p:pic>
          <p:pic>
            <p:nvPicPr>
              <p:cNvPr id="936" name="Google Shape;936;p96"/>
              <p:cNvPicPr preferRelativeResize="0"/>
              <p:nvPr/>
            </p:nvPicPr>
            <p:blipFill>
              <a:blip r:embed="rId7">
                <a:alphaModFix/>
              </a:blip>
              <a:stretch>
                <a:fillRect/>
              </a:stretch>
            </p:blipFill>
            <p:spPr>
              <a:xfrm rot="574724">
                <a:off x="3523841" y="1844083"/>
                <a:ext cx="376193" cy="344882"/>
              </a:xfrm>
              <a:prstGeom prst="rect">
                <a:avLst/>
              </a:prstGeom>
              <a:noFill/>
              <a:ln>
                <a:noFill/>
              </a:ln>
            </p:spPr>
          </p:pic>
        </p:grpSp>
        <p:grpSp>
          <p:nvGrpSpPr>
            <p:cNvPr id="937" name="Google Shape;937;p96"/>
            <p:cNvGrpSpPr/>
            <p:nvPr/>
          </p:nvGrpSpPr>
          <p:grpSpPr>
            <a:xfrm>
              <a:off x="5659813" y="2471988"/>
              <a:ext cx="1015900" cy="1022906"/>
              <a:chOff x="3204000" y="1614913"/>
              <a:chExt cx="1015900" cy="1022906"/>
            </a:xfrm>
          </p:grpSpPr>
          <p:pic>
            <p:nvPicPr>
              <p:cNvPr id="938" name="Google Shape;938;p96"/>
              <p:cNvPicPr preferRelativeResize="0"/>
              <p:nvPr/>
            </p:nvPicPr>
            <p:blipFill>
              <a:blip r:embed="rId8">
                <a:alphaModFix/>
              </a:blip>
              <a:stretch>
                <a:fillRect/>
              </a:stretch>
            </p:blipFill>
            <p:spPr>
              <a:xfrm>
                <a:off x="3204000" y="1614913"/>
                <a:ext cx="1015900" cy="1022906"/>
              </a:xfrm>
              <a:prstGeom prst="rect">
                <a:avLst/>
              </a:prstGeom>
              <a:noFill/>
              <a:ln>
                <a:noFill/>
              </a:ln>
            </p:spPr>
          </p:pic>
          <p:pic>
            <p:nvPicPr>
              <p:cNvPr id="939" name="Google Shape;939;p96"/>
              <p:cNvPicPr preferRelativeResize="0"/>
              <p:nvPr/>
            </p:nvPicPr>
            <p:blipFill>
              <a:blip r:embed="rId7">
                <a:alphaModFix/>
              </a:blip>
              <a:stretch>
                <a:fillRect/>
              </a:stretch>
            </p:blipFill>
            <p:spPr>
              <a:xfrm rot="574724">
                <a:off x="3523841" y="1844083"/>
                <a:ext cx="376193" cy="344882"/>
              </a:xfrm>
              <a:prstGeom prst="rect">
                <a:avLst/>
              </a:prstGeom>
              <a:noFill/>
              <a:ln>
                <a:noFill/>
              </a:ln>
            </p:spPr>
          </p:pic>
        </p:grpSp>
        <p:grpSp>
          <p:nvGrpSpPr>
            <p:cNvPr id="940" name="Google Shape;940;p96"/>
            <p:cNvGrpSpPr/>
            <p:nvPr/>
          </p:nvGrpSpPr>
          <p:grpSpPr>
            <a:xfrm>
              <a:off x="6624138" y="2471988"/>
              <a:ext cx="1015900" cy="1022906"/>
              <a:chOff x="3204000" y="1614913"/>
              <a:chExt cx="1015900" cy="1022906"/>
            </a:xfrm>
          </p:grpSpPr>
          <p:pic>
            <p:nvPicPr>
              <p:cNvPr id="941" name="Google Shape;941;p96"/>
              <p:cNvPicPr preferRelativeResize="0"/>
              <p:nvPr/>
            </p:nvPicPr>
            <p:blipFill>
              <a:blip r:embed="rId8">
                <a:alphaModFix/>
              </a:blip>
              <a:stretch>
                <a:fillRect/>
              </a:stretch>
            </p:blipFill>
            <p:spPr>
              <a:xfrm>
                <a:off x="3204000" y="1614913"/>
                <a:ext cx="1015900" cy="1022906"/>
              </a:xfrm>
              <a:prstGeom prst="rect">
                <a:avLst/>
              </a:prstGeom>
              <a:noFill/>
              <a:ln>
                <a:noFill/>
              </a:ln>
            </p:spPr>
          </p:pic>
          <p:pic>
            <p:nvPicPr>
              <p:cNvPr id="942" name="Google Shape;942;p96"/>
              <p:cNvPicPr preferRelativeResize="0"/>
              <p:nvPr/>
            </p:nvPicPr>
            <p:blipFill>
              <a:blip r:embed="rId7">
                <a:alphaModFix/>
              </a:blip>
              <a:stretch>
                <a:fillRect/>
              </a:stretch>
            </p:blipFill>
            <p:spPr>
              <a:xfrm rot="574724">
                <a:off x="3523841" y="1844083"/>
                <a:ext cx="376193" cy="344882"/>
              </a:xfrm>
              <a:prstGeom prst="rect">
                <a:avLst/>
              </a:prstGeom>
              <a:noFill/>
              <a:ln>
                <a:noFill/>
              </a:ln>
            </p:spPr>
          </p:pic>
        </p:grpSp>
        <p:grpSp>
          <p:nvGrpSpPr>
            <p:cNvPr id="943" name="Google Shape;943;p96"/>
            <p:cNvGrpSpPr/>
            <p:nvPr/>
          </p:nvGrpSpPr>
          <p:grpSpPr>
            <a:xfrm>
              <a:off x="7588463" y="2471988"/>
              <a:ext cx="1015900" cy="1022906"/>
              <a:chOff x="3204000" y="1614913"/>
              <a:chExt cx="1015900" cy="1022906"/>
            </a:xfrm>
          </p:grpSpPr>
          <p:pic>
            <p:nvPicPr>
              <p:cNvPr id="944" name="Google Shape;944;p96"/>
              <p:cNvPicPr preferRelativeResize="0"/>
              <p:nvPr/>
            </p:nvPicPr>
            <p:blipFill>
              <a:blip r:embed="rId8">
                <a:alphaModFix/>
              </a:blip>
              <a:stretch>
                <a:fillRect/>
              </a:stretch>
            </p:blipFill>
            <p:spPr>
              <a:xfrm>
                <a:off x="3204000" y="1614913"/>
                <a:ext cx="1015900" cy="1022906"/>
              </a:xfrm>
              <a:prstGeom prst="rect">
                <a:avLst/>
              </a:prstGeom>
              <a:noFill/>
              <a:ln>
                <a:noFill/>
              </a:ln>
            </p:spPr>
          </p:pic>
          <p:pic>
            <p:nvPicPr>
              <p:cNvPr id="945" name="Google Shape;945;p96"/>
              <p:cNvPicPr preferRelativeResize="0"/>
              <p:nvPr/>
            </p:nvPicPr>
            <p:blipFill>
              <a:blip r:embed="rId7">
                <a:alphaModFix/>
              </a:blip>
              <a:stretch>
                <a:fillRect/>
              </a:stretch>
            </p:blipFill>
            <p:spPr>
              <a:xfrm rot="574724">
                <a:off x="3523841" y="1844083"/>
                <a:ext cx="376193" cy="344882"/>
              </a:xfrm>
              <a:prstGeom prst="rect">
                <a:avLst/>
              </a:prstGeom>
              <a:noFill/>
              <a:ln>
                <a:noFill/>
              </a:ln>
            </p:spPr>
          </p:pic>
        </p:grpSp>
        <p:grpSp>
          <p:nvGrpSpPr>
            <p:cNvPr id="946" name="Google Shape;946;p96"/>
            <p:cNvGrpSpPr/>
            <p:nvPr/>
          </p:nvGrpSpPr>
          <p:grpSpPr>
            <a:xfrm>
              <a:off x="3731150" y="3636413"/>
              <a:ext cx="1015900" cy="1022906"/>
              <a:chOff x="3204000" y="1614913"/>
              <a:chExt cx="1015900" cy="1022906"/>
            </a:xfrm>
          </p:grpSpPr>
          <p:pic>
            <p:nvPicPr>
              <p:cNvPr id="947" name="Google Shape;947;p96"/>
              <p:cNvPicPr preferRelativeResize="0"/>
              <p:nvPr/>
            </p:nvPicPr>
            <p:blipFill>
              <a:blip r:embed="rId8">
                <a:alphaModFix/>
              </a:blip>
              <a:stretch>
                <a:fillRect/>
              </a:stretch>
            </p:blipFill>
            <p:spPr>
              <a:xfrm>
                <a:off x="3204000" y="1614913"/>
                <a:ext cx="1015900" cy="1022906"/>
              </a:xfrm>
              <a:prstGeom prst="rect">
                <a:avLst/>
              </a:prstGeom>
              <a:noFill/>
              <a:ln>
                <a:noFill/>
              </a:ln>
            </p:spPr>
          </p:pic>
          <p:pic>
            <p:nvPicPr>
              <p:cNvPr id="948" name="Google Shape;948;p96"/>
              <p:cNvPicPr preferRelativeResize="0"/>
              <p:nvPr/>
            </p:nvPicPr>
            <p:blipFill>
              <a:blip r:embed="rId7">
                <a:alphaModFix/>
              </a:blip>
              <a:stretch>
                <a:fillRect/>
              </a:stretch>
            </p:blipFill>
            <p:spPr>
              <a:xfrm rot="574724">
                <a:off x="3523841" y="1844083"/>
                <a:ext cx="376193" cy="344882"/>
              </a:xfrm>
              <a:prstGeom prst="rect">
                <a:avLst/>
              </a:prstGeom>
              <a:noFill/>
              <a:ln>
                <a:noFill/>
              </a:ln>
            </p:spPr>
          </p:pic>
        </p:grpSp>
        <p:grpSp>
          <p:nvGrpSpPr>
            <p:cNvPr id="949" name="Google Shape;949;p96"/>
            <p:cNvGrpSpPr/>
            <p:nvPr/>
          </p:nvGrpSpPr>
          <p:grpSpPr>
            <a:xfrm>
              <a:off x="4704700" y="3636413"/>
              <a:ext cx="1015900" cy="1022906"/>
              <a:chOff x="3204000" y="1614913"/>
              <a:chExt cx="1015900" cy="1022906"/>
            </a:xfrm>
          </p:grpSpPr>
          <p:pic>
            <p:nvPicPr>
              <p:cNvPr id="950" name="Google Shape;950;p96"/>
              <p:cNvPicPr preferRelativeResize="0"/>
              <p:nvPr/>
            </p:nvPicPr>
            <p:blipFill>
              <a:blip r:embed="rId8">
                <a:alphaModFix/>
              </a:blip>
              <a:stretch>
                <a:fillRect/>
              </a:stretch>
            </p:blipFill>
            <p:spPr>
              <a:xfrm>
                <a:off x="3204000" y="1614913"/>
                <a:ext cx="1015900" cy="1022906"/>
              </a:xfrm>
              <a:prstGeom prst="rect">
                <a:avLst/>
              </a:prstGeom>
              <a:noFill/>
              <a:ln>
                <a:noFill/>
              </a:ln>
            </p:spPr>
          </p:pic>
          <p:pic>
            <p:nvPicPr>
              <p:cNvPr id="951" name="Google Shape;951;p96"/>
              <p:cNvPicPr preferRelativeResize="0"/>
              <p:nvPr/>
            </p:nvPicPr>
            <p:blipFill>
              <a:blip r:embed="rId7">
                <a:alphaModFix/>
              </a:blip>
              <a:stretch>
                <a:fillRect/>
              </a:stretch>
            </p:blipFill>
            <p:spPr>
              <a:xfrm rot="574724">
                <a:off x="3523841" y="1844083"/>
                <a:ext cx="376193" cy="344882"/>
              </a:xfrm>
              <a:prstGeom prst="rect">
                <a:avLst/>
              </a:prstGeom>
              <a:noFill/>
              <a:ln>
                <a:noFill/>
              </a:ln>
            </p:spPr>
          </p:pic>
        </p:grpSp>
        <p:grpSp>
          <p:nvGrpSpPr>
            <p:cNvPr id="952" name="Google Shape;952;p96"/>
            <p:cNvGrpSpPr/>
            <p:nvPr/>
          </p:nvGrpSpPr>
          <p:grpSpPr>
            <a:xfrm>
              <a:off x="5659813" y="3636413"/>
              <a:ext cx="1015900" cy="1022906"/>
              <a:chOff x="3204000" y="1614913"/>
              <a:chExt cx="1015900" cy="1022906"/>
            </a:xfrm>
          </p:grpSpPr>
          <p:pic>
            <p:nvPicPr>
              <p:cNvPr id="953" name="Google Shape;953;p96"/>
              <p:cNvPicPr preferRelativeResize="0"/>
              <p:nvPr/>
            </p:nvPicPr>
            <p:blipFill>
              <a:blip r:embed="rId8">
                <a:alphaModFix/>
              </a:blip>
              <a:stretch>
                <a:fillRect/>
              </a:stretch>
            </p:blipFill>
            <p:spPr>
              <a:xfrm>
                <a:off x="3204000" y="1614913"/>
                <a:ext cx="1015900" cy="1022906"/>
              </a:xfrm>
              <a:prstGeom prst="rect">
                <a:avLst/>
              </a:prstGeom>
              <a:noFill/>
              <a:ln>
                <a:noFill/>
              </a:ln>
            </p:spPr>
          </p:pic>
          <p:pic>
            <p:nvPicPr>
              <p:cNvPr id="954" name="Google Shape;954;p96"/>
              <p:cNvPicPr preferRelativeResize="0"/>
              <p:nvPr/>
            </p:nvPicPr>
            <p:blipFill>
              <a:blip r:embed="rId7">
                <a:alphaModFix/>
              </a:blip>
              <a:stretch>
                <a:fillRect/>
              </a:stretch>
            </p:blipFill>
            <p:spPr>
              <a:xfrm rot="574724">
                <a:off x="3523841" y="1844083"/>
                <a:ext cx="376193" cy="344882"/>
              </a:xfrm>
              <a:prstGeom prst="rect">
                <a:avLst/>
              </a:prstGeom>
              <a:noFill/>
              <a:ln>
                <a:noFill/>
              </a:ln>
            </p:spPr>
          </p:pic>
        </p:grpSp>
        <p:grpSp>
          <p:nvGrpSpPr>
            <p:cNvPr id="955" name="Google Shape;955;p96"/>
            <p:cNvGrpSpPr/>
            <p:nvPr/>
          </p:nvGrpSpPr>
          <p:grpSpPr>
            <a:xfrm>
              <a:off x="6624138" y="3636413"/>
              <a:ext cx="1015900" cy="1022906"/>
              <a:chOff x="3204000" y="1614913"/>
              <a:chExt cx="1015900" cy="1022906"/>
            </a:xfrm>
          </p:grpSpPr>
          <p:pic>
            <p:nvPicPr>
              <p:cNvPr id="956" name="Google Shape;956;p96"/>
              <p:cNvPicPr preferRelativeResize="0"/>
              <p:nvPr/>
            </p:nvPicPr>
            <p:blipFill>
              <a:blip r:embed="rId8">
                <a:alphaModFix/>
              </a:blip>
              <a:stretch>
                <a:fillRect/>
              </a:stretch>
            </p:blipFill>
            <p:spPr>
              <a:xfrm>
                <a:off x="3204000" y="1614913"/>
                <a:ext cx="1015900" cy="1022906"/>
              </a:xfrm>
              <a:prstGeom prst="rect">
                <a:avLst/>
              </a:prstGeom>
              <a:noFill/>
              <a:ln>
                <a:noFill/>
              </a:ln>
            </p:spPr>
          </p:pic>
          <p:pic>
            <p:nvPicPr>
              <p:cNvPr id="957" name="Google Shape;957;p96"/>
              <p:cNvPicPr preferRelativeResize="0"/>
              <p:nvPr/>
            </p:nvPicPr>
            <p:blipFill>
              <a:blip r:embed="rId7">
                <a:alphaModFix/>
              </a:blip>
              <a:stretch>
                <a:fillRect/>
              </a:stretch>
            </p:blipFill>
            <p:spPr>
              <a:xfrm rot="574724">
                <a:off x="3523841" y="1844083"/>
                <a:ext cx="376193" cy="344882"/>
              </a:xfrm>
              <a:prstGeom prst="rect">
                <a:avLst/>
              </a:prstGeom>
              <a:noFill/>
              <a:ln>
                <a:noFill/>
              </a:ln>
            </p:spPr>
          </p:pic>
        </p:grpSp>
        <p:grpSp>
          <p:nvGrpSpPr>
            <p:cNvPr id="958" name="Google Shape;958;p96"/>
            <p:cNvGrpSpPr/>
            <p:nvPr/>
          </p:nvGrpSpPr>
          <p:grpSpPr>
            <a:xfrm>
              <a:off x="7588463" y="3636413"/>
              <a:ext cx="1015900" cy="1022906"/>
              <a:chOff x="3204000" y="1614913"/>
              <a:chExt cx="1015900" cy="1022906"/>
            </a:xfrm>
          </p:grpSpPr>
          <p:pic>
            <p:nvPicPr>
              <p:cNvPr id="959" name="Google Shape;959;p96"/>
              <p:cNvPicPr preferRelativeResize="0"/>
              <p:nvPr/>
            </p:nvPicPr>
            <p:blipFill>
              <a:blip r:embed="rId8">
                <a:alphaModFix/>
              </a:blip>
              <a:stretch>
                <a:fillRect/>
              </a:stretch>
            </p:blipFill>
            <p:spPr>
              <a:xfrm>
                <a:off x="3204000" y="1614913"/>
                <a:ext cx="1015900" cy="1022906"/>
              </a:xfrm>
              <a:prstGeom prst="rect">
                <a:avLst/>
              </a:prstGeom>
              <a:noFill/>
              <a:ln>
                <a:noFill/>
              </a:ln>
            </p:spPr>
          </p:pic>
          <p:pic>
            <p:nvPicPr>
              <p:cNvPr id="960" name="Google Shape;960;p96"/>
              <p:cNvPicPr preferRelativeResize="0"/>
              <p:nvPr/>
            </p:nvPicPr>
            <p:blipFill>
              <a:blip r:embed="rId7">
                <a:alphaModFix/>
              </a:blip>
              <a:stretch>
                <a:fillRect/>
              </a:stretch>
            </p:blipFill>
            <p:spPr>
              <a:xfrm rot="574724">
                <a:off x="3523841" y="1844083"/>
                <a:ext cx="376193" cy="344882"/>
              </a:xfrm>
              <a:prstGeom prst="rect">
                <a:avLst/>
              </a:prstGeom>
              <a:noFill/>
              <a:ln>
                <a:noFill/>
              </a:ln>
            </p:spPr>
          </p:pic>
        </p:grpSp>
        <p:pic>
          <p:nvPicPr>
            <p:cNvPr id="961" name="Google Shape;961;p96"/>
            <p:cNvPicPr preferRelativeResize="0"/>
            <p:nvPr/>
          </p:nvPicPr>
          <p:blipFill>
            <a:blip r:embed="rId10">
              <a:alphaModFix/>
            </a:blip>
            <a:stretch>
              <a:fillRect/>
            </a:stretch>
          </p:blipFill>
          <p:spPr>
            <a:xfrm>
              <a:off x="5336625" y="2294575"/>
              <a:ext cx="359000" cy="215400"/>
            </a:xfrm>
            <a:prstGeom prst="rect">
              <a:avLst/>
            </a:prstGeom>
            <a:noFill/>
            <a:ln>
              <a:noFill/>
            </a:ln>
          </p:spPr>
        </p:pic>
        <p:pic>
          <p:nvPicPr>
            <p:cNvPr id="962" name="Google Shape;962;p96"/>
            <p:cNvPicPr preferRelativeResize="0"/>
            <p:nvPr/>
          </p:nvPicPr>
          <p:blipFill>
            <a:blip r:embed="rId11">
              <a:alphaModFix/>
            </a:blip>
            <a:stretch>
              <a:fillRect/>
            </a:stretch>
          </p:blipFill>
          <p:spPr>
            <a:xfrm>
              <a:off x="6283050" y="2275450"/>
              <a:ext cx="359000" cy="253641"/>
            </a:xfrm>
            <a:prstGeom prst="rect">
              <a:avLst/>
            </a:prstGeom>
            <a:noFill/>
            <a:ln>
              <a:noFill/>
            </a:ln>
          </p:spPr>
        </p:pic>
        <p:pic>
          <p:nvPicPr>
            <p:cNvPr id="963" name="Google Shape;963;p96"/>
            <p:cNvPicPr preferRelativeResize="0"/>
            <p:nvPr/>
          </p:nvPicPr>
          <p:blipFill>
            <a:blip r:embed="rId12">
              <a:alphaModFix/>
            </a:blip>
            <a:stretch>
              <a:fillRect/>
            </a:stretch>
          </p:blipFill>
          <p:spPr>
            <a:xfrm>
              <a:off x="7204500" y="2275138"/>
              <a:ext cx="359000" cy="254287"/>
            </a:xfrm>
            <a:prstGeom prst="rect">
              <a:avLst/>
            </a:prstGeom>
            <a:noFill/>
            <a:ln>
              <a:noFill/>
            </a:ln>
          </p:spPr>
        </p:pic>
        <p:pic>
          <p:nvPicPr>
            <p:cNvPr id="964" name="Google Shape;964;p96"/>
            <p:cNvPicPr preferRelativeResize="0"/>
            <p:nvPr/>
          </p:nvPicPr>
          <p:blipFill>
            <a:blip r:embed="rId13">
              <a:alphaModFix/>
            </a:blip>
            <a:stretch>
              <a:fillRect/>
            </a:stretch>
          </p:blipFill>
          <p:spPr>
            <a:xfrm>
              <a:off x="8125950" y="2314800"/>
              <a:ext cx="338975" cy="195167"/>
            </a:xfrm>
            <a:prstGeom prst="rect">
              <a:avLst/>
            </a:prstGeom>
            <a:noFill/>
            <a:ln>
              <a:noFill/>
            </a:ln>
          </p:spPr>
        </p:pic>
        <p:pic>
          <p:nvPicPr>
            <p:cNvPr id="965" name="Google Shape;965;p96"/>
            <p:cNvPicPr preferRelativeResize="0"/>
            <p:nvPr/>
          </p:nvPicPr>
          <p:blipFill>
            <a:blip r:embed="rId9">
              <a:alphaModFix/>
            </a:blip>
            <a:stretch>
              <a:fillRect/>
            </a:stretch>
          </p:blipFill>
          <p:spPr>
            <a:xfrm>
              <a:off x="4378200" y="3381938"/>
              <a:ext cx="338986" cy="215400"/>
            </a:xfrm>
            <a:prstGeom prst="rect">
              <a:avLst/>
            </a:prstGeom>
            <a:noFill/>
            <a:ln>
              <a:noFill/>
            </a:ln>
          </p:spPr>
        </p:pic>
        <p:pic>
          <p:nvPicPr>
            <p:cNvPr id="966" name="Google Shape;966;p96"/>
            <p:cNvPicPr preferRelativeResize="0"/>
            <p:nvPr/>
          </p:nvPicPr>
          <p:blipFill>
            <a:blip r:embed="rId10">
              <a:alphaModFix/>
            </a:blip>
            <a:stretch>
              <a:fillRect/>
            </a:stretch>
          </p:blipFill>
          <p:spPr>
            <a:xfrm>
              <a:off x="5418600" y="3381938"/>
              <a:ext cx="359000" cy="215400"/>
            </a:xfrm>
            <a:prstGeom prst="rect">
              <a:avLst/>
            </a:prstGeom>
            <a:noFill/>
            <a:ln>
              <a:noFill/>
            </a:ln>
          </p:spPr>
        </p:pic>
        <p:pic>
          <p:nvPicPr>
            <p:cNvPr id="967" name="Google Shape;967;p96"/>
            <p:cNvPicPr preferRelativeResize="0"/>
            <p:nvPr/>
          </p:nvPicPr>
          <p:blipFill>
            <a:blip r:embed="rId11">
              <a:alphaModFix/>
            </a:blip>
            <a:stretch>
              <a:fillRect/>
            </a:stretch>
          </p:blipFill>
          <p:spPr>
            <a:xfrm>
              <a:off x="6365025" y="3362813"/>
              <a:ext cx="359000" cy="253641"/>
            </a:xfrm>
            <a:prstGeom prst="rect">
              <a:avLst/>
            </a:prstGeom>
            <a:noFill/>
            <a:ln>
              <a:noFill/>
            </a:ln>
          </p:spPr>
        </p:pic>
        <p:pic>
          <p:nvPicPr>
            <p:cNvPr id="968" name="Google Shape;968;p96"/>
            <p:cNvPicPr preferRelativeResize="0"/>
            <p:nvPr/>
          </p:nvPicPr>
          <p:blipFill>
            <a:blip r:embed="rId12">
              <a:alphaModFix/>
            </a:blip>
            <a:stretch>
              <a:fillRect/>
            </a:stretch>
          </p:blipFill>
          <p:spPr>
            <a:xfrm>
              <a:off x="7286475" y="3362500"/>
              <a:ext cx="359000" cy="254287"/>
            </a:xfrm>
            <a:prstGeom prst="rect">
              <a:avLst/>
            </a:prstGeom>
            <a:noFill/>
            <a:ln>
              <a:noFill/>
            </a:ln>
          </p:spPr>
        </p:pic>
        <p:pic>
          <p:nvPicPr>
            <p:cNvPr id="969" name="Google Shape;969;p96"/>
            <p:cNvPicPr preferRelativeResize="0"/>
            <p:nvPr/>
          </p:nvPicPr>
          <p:blipFill>
            <a:blip r:embed="rId13">
              <a:alphaModFix/>
            </a:blip>
            <a:stretch>
              <a:fillRect/>
            </a:stretch>
          </p:blipFill>
          <p:spPr>
            <a:xfrm>
              <a:off x="8207925" y="3402163"/>
              <a:ext cx="338975" cy="195167"/>
            </a:xfrm>
            <a:prstGeom prst="rect">
              <a:avLst/>
            </a:prstGeom>
            <a:noFill/>
            <a:ln>
              <a:noFill/>
            </a:ln>
          </p:spPr>
        </p:pic>
        <p:pic>
          <p:nvPicPr>
            <p:cNvPr id="970" name="Google Shape;970;p96"/>
            <p:cNvPicPr preferRelativeResize="0"/>
            <p:nvPr/>
          </p:nvPicPr>
          <p:blipFill>
            <a:blip r:embed="rId9">
              <a:alphaModFix/>
            </a:blip>
            <a:stretch>
              <a:fillRect/>
            </a:stretch>
          </p:blipFill>
          <p:spPr>
            <a:xfrm>
              <a:off x="4378200" y="4578488"/>
              <a:ext cx="338986" cy="215400"/>
            </a:xfrm>
            <a:prstGeom prst="rect">
              <a:avLst/>
            </a:prstGeom>
            <a:noFill/>
            <a:ln>
              <a:noFill/>
            </a:ln>
          </p:spPr>
        </p:pic>
        <p:pic>
          <p:nvPicPr>
            <p:cNvPr id="971" name="Google Shape;971;p96"/>
            <p:cNvPicPr preferRelativeResize="0"/>
            <p:nvPr/>
          </p:nvPicPr>
          <p:blipFill>
            <a:blip r:embed="rId10">
              <a:alphaModFix/>
            </a:blip>
            <a:stretch>
              <a:fillRect/>
            </a:stretch>
          </p:blipFill>
          <p:spPr>
            <a:xfrm>
              <a:off x="5418600" y="4578488"/>
              <a:ext cx="359000" cy="215400"/>
            </a:xfrm>
            <a:prstGeom prst="rect">
              <a:avLst/>
            </a:prstGeom>
            <a:noFill/>
            <a:ln>
              <a:noFill/>
            </a:ln>
          </p:spPr>
        </p:pic>
        <p:pic>
          <p:nvPicPr>
            <p:cNvPr id="972" name="Google Shape;972;p96"/>
            <p:cNvPicPr preferRelativeResize="0"/>
            <p:nvPr/>
          </p:nvPicPr>
          <p:blipFill>
            <a:blip r:embed="rId11">
              <a:alphaModFix/>
            </a:blip>
            <a:stretch>
              <a:fillRect/>
            </a:stretch>
          </p:blipFill>
          <p:spPr>
            <a:xfrm>
              <a:off x="6365025" y="4559363"/>
              <a:ext cx="359000" cy="253641"/>
            </a:xfrm>
            <a:prstGeom prst="rect">
              <a:avLst/>
            </a:prstGeom>
            <a:noFill/>
            <a:ln>
              <a:noFill/>
            </a:ln>
          </p:spPr>
        </p:pic>
        <p:pic>
          <p:nvPicPr>
            <p:cNvPr id="973" name="Google Shape;973;p96"/>
            <p:cNvPicPr preferRelativeResize="0"/>
            <p:nvPr/>
          </p:nvPicPr>
          <p:blipFill>
            <a:blip r:embed="rId12">
              <a:alphaModFix/>
            </a:blip>
            <a:stretch>
              <a:fillRect/>
            </a:stretch>
          </p:blipFill>
          <p:spPr>
            <a:xfrm>
              <a:off x="7286475" y="4559050"/>
              <a:ext cx="359000" cy="254287"/>
            </a:xfrm>
            <a:prstGeom prst="rect">
              <a:avLst/>
            </a:prstGeom>
            <a:noFill/>
            <a:ln>
              <a:noFill/>
            </a:ln>
          </p:spPr>
        </p:pic>
        <p:pic>
          <p:nvPicPr>
            <p:cNvPr id="974" name="Google Shape;974;p96"/>
            <p:cNvPicPr preferRelativeResize="0"/>
            <p:nvPr/>
          </p:nvPicPr>
          <p:blipFill>
            <a:blip r:embed="rId13">
              <a:alphaModFix/>
            </a:blip>
            <a:stretch>
              <a:fillRect/>
            </a:stretch>
          </p:blipFill>
          <p:spPr>
            <a:xfrm>
              <a:off x="8207925" y="4598713"/>
              <a:ext cx="338975" cy="195167"/>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892"/>
                                        </p:tgtEl>
                                        <p:attrNameLst>
                                          <p:attrName>style.visibility</p:attrName>
                                        </p:attrNameLst>
                                      </p:cBhvr>
                                      <p:to>
                                        <p:strVal val="visible"/>
                                      </p:to>
                                    </p:set>
                                    <p:anim calcmode="lin" valueType="num">
                                      <p:cBhvr additive="base">
                                        <p:cTn dur="1000"/>
                                        <p:tgtEl>
                                          <p:spTgt spid="89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3" presetSubtype="32">
                                  <p:stCondLst>
                                    <p:cond delay="0"/>
                                  </p:stCondLst>
                                  <p:childTnLst>
                                    <p:anim calcmode="lin" valueType="num">
                                      <p:cBhvr additive="base">
                                        <p:cTn dur="1000"/>
                                        <p:tgtEl>
                                          <p:spTgt spid="911"/>
                                        </p:tgtEl>
                                        <p:attrNameLst>
                                          <p:attrName>ppt_w</p:attrName>
                                        </p:attrNameLst>
                                      </p:cBhvr>
                                      <p:tavLst>
                                        <p:tav fmla="" tm="0">
                                          <p:val>
                                            <p:strVal val="#ppt_w"/>
                                          </p:val>
                                        </p:tav>
                                        <p:tav fmla="" tm="100000">
                                          <p:val>
                                            <p:strVal val="0"/>
                                          </p:val>
                                        </p:tav>
                                      </p:tavLst>
                                    </p:anim>
                                    <p:anim calcmode="lin" valueType="num">
                                      <p:cBhvr additive="base">
                                        <p:cTn dur="1000"/>
                                        <p:tgtEl>
                                          <p:spTgt spid="911"/>
                                        </p:tgtEl>
                                        <p:attrNameLst>
                                          <p:attrName>ppt_h</p:attrName>
                                        </p:attrNameLst>
                                      </p:cBhvr>
                                      <p:tavLst>
                                        <p:tav fmla="" tm="0">
                                          <p:val>
                                            <p:strVal val="#ppt_h"/>
                                          </p:val>
                                        </p:tav>
                                        <p:tav fmla="" tm="100000">
                                          <p:val>
                                            <p:strVal val="0"/>
                                          </p:val>
                                        </p:tav>
                                      </p:tavLst>
                                    </p:anim>
                                    <p:set>
                                      <p:cBhvr>
                                        <p:cTn dur="1" fill="hold">
                                          <p:stCondLst>
                                            <p:cond delay="1000"/>
                                          </p:stCondLst>
                                        </p:cTn>
                                        <p:tgtEl>
                                          <p:spTgt spid="91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12"/>
                                        </p:tgtEl>
                                        <p:attrNameLst>
                                          <p:attrName>style.visibility</p:attrName>
                                        </p:attrNameLst>
                                      </p:cBhvr>
                                      <p:to>
                                        <p:strVal val="visible"/>
                                      </p:to>
                                    </p:set>
                                    <p:anim calcmode="lin" valueType="num">
                                      <p:cBhvr additive="base">
                                        <p:cTn dur="1000"/>
                                        <p:tgtEl>
                                          <p:spTgt spid="912"/>
                                        </p:tgtEl>
                                        <p:attrNameLst>
                                          <p:attrName>ppt_w</p:attrName>
                                        </p:attrNameLst>
                                      </p:cBhvr>
                                      <p:tavLst>
                                        <p:tav fmla="" tm="0">
                                          <p:val>
                                            <p:strVal val="0"/>
                                          </p:val>
                                        </p:tav>
                                        <p:tav fmla="" tm="100000">
                                          <p:val>
                                            <p:strVal val="#ppt_w"/>
                                          </p:val>
                                        </p:tav>
                                      </p:tavLst>
                                    </p:anim>
                                    <p:anim calcmode="lin" valueType="num">
                                      <p:cBhvr additive="base">
                                        <p:cTn dur="1000"/>
                                        <p:tgtEl>
                                          <p:spTgt spid="91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91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97"/>
          <p:cNvSpPr/>
          <p:nvPr/>
        </p:nvSpPr>
        <p:spPr>
          <a:xfrm>
            <a:off x="2517313" y="1168182"/>
            <a:ext cx="4109400" cy="3720300"/>
          </a:xfrm>
          <a:prstGeom prst="roundRect">
            <a:avLst>
              <a:gd fmla="val 6089" name="adj"/>
            </a:avLst>
          </a:prstGeom>
          <a:solidFill>
            <a:srgbClr val="2D273C"/>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065647"/>
              </a:buClr>
              <a:buSzPts val="3200"/>
              <a:buFont typeface="Helvetica Neue"/>
              <a:buNone/>
            </a:pPr>
            <a:r>
              <a:t/>
            </a:r>
            <a:endParaRPr b="0" i="0" sz="3200" u="none" cap="none" strike="noStrike">
              <a:solidFill>
                <a:srgbClr val="065647"/>
              </a:solidFill>
              <a:latin typeface="Helvetica Neue"/>
              <a:ea typeface="Helvetica Neue"/>
              <a:cs typeface="Helvetica Neue"/>
              <a:sym typeface="Helvetica Neue"/>
            </a:endParaRPr>
          </a:p>
        </p:txBody>
      </p:sp>
      <p:sp>
        <p:nvSpPr>
          <p:cNvPr id="980" name="Google Shape;980;p97"/>
          <p:cNvSpPr/>
          <p:nvPr/>
        </p:nvSpPr>
        <p:spPr>
          <a:xfrm>
            <a:off x="3057663" y="1499460"/>
            <a:ext cx="1654855" cy="3057629"/>
          </a:xfrm>
          <a:prstGeom prst="roundRect">
            <a:avLst>
              <a:gd fmla="val 22775" name="adj"/>
            </a:avLst>
          </a:prstGeom>
          <a:noFill/>
          <a:ln cap="flat" cmpd="sng" w="381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81" name="Google Shape;981;p97"/>
          <p:cNvSpPr txBox="1"/>
          <p:nvPr>
            <p:ph idx="1" type="body"/>
          </p:nvPr>
        </p:nvSpPr>
        <p:spPr>
          <a:xfrm>
            <a:off x="457200" y="778670"/>
            <a:ext cx="8229600" cy="215401"/>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lang="en-US">
                <a:solidFill>
                  <a:srgbClr val="FFFFFF"/>
                </a:solidFill>
              </a:rPr>
              <a:t>A reactive workflow framework and a programming DSL</a:t>
            </a:r>
            <a:endParaRPr/>
          </a:p>
        </p:txBody>
      </p:sp>
      <p:sp>
        <p:nvSpPr>
          <p:cNvPr id="982" name="Google Shape;982;p97"/>
          <p:cNvSpPr/>
          <p:nvPr/>
        </p:nvSpPr>
        <p:spPr>
          <a:xfrm>
            <a:off x="3565432" y="1685530"/>
            <a:ext cx="639317" cy="639317"/>
          </a:xfrm>
          <a:prstGeom prst="roundRect">
            <a:avLst>
              <a:gd fmla="val 7500" name="adj"/>
            </a:avLst>
          </a:prstGeom>
          <a:solidFill>
            <a:srgbClr val="0DC09D"/>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83" name="Google Shape;983;p97"/>
          <p:cNvSpPr/>
          <p:nvPr/>
        </p:nvSpPr>
        <p:spPr>
          <a:xfrm>
            <a:off x="3565432" y="2708616"/>
            <a:ext cx="639317" cy="639317"/>
          </a:xfrm>
          <a:prstGeom prst="roundRect">
            <a:avLst>
              <a:gd fmla="val 7500" name="adj"/>
            </a:avLst>
          </a:prstGeom>
          <a:solidFill>
            <a:srgbClr val="0DC09D"/>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84" name="Google Shape;984;p97"/>
          <p:cNvSpPr/>
          <p:nvPr/>
        </p:nvSpPr>
        <p:spPr>
          <a:xfrm>
            <a:off x="3565432" y="3731702"/>
            <a:ext cx="639317" cy="639317"/>
          </a:xfrm>
          <a:prstGeom prst="roundRect">
            <a:avLst>
              <a:gd fmla="val 7500" name="adj"/>
            </a:avLst>
          </a:prstGeom>
          <a:solidFill>
            <a:srgbClr val="0DC09D"/>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cxnSp>
        <p:nvCxnSpPr>
          <p:cNvPr id="985" name="Google Shape;985;p97"/>
          <p:cNvCxnSpPr/>
          <p:nvPr/>
        </p:nvCxnSpPr>
        <p:spPr>
          <a:xfrm>
            <a:off x="3885090" y="2323965"/>
            <a:ext cx="1" cy="403060"/>
          </a:xfrm>
          <a:prstGeom prst="straightConnector1">
            <a:avLst/>
          </a:prstGeom>
          <a:noFill/>
          <a:ln cap="flat" cmpd="sng" w="25400">
            <a:solidFill>
              <a:srgbClr val="FFFFFF"/>
            </a:solidFill>
            <a:prstDash val="solid"/>
            <a:miter lim="400000"/>
            <a:headEnd len="sm" w="sm" type="none"/>
            <a:tailEnd len="med" w="med" type="stealth"/>
          </a:ln>
        </p:spPr>
      </p:cxnSp>
      <p:sp>
        <p:nvSpPr>
          <p:cNvPr id="986" name="Google Shape;986;p97"/>
          <p:cNvSpPr txBox="1"/>
          <p:nvPr/>
        </p:nvSpPr>
        <p:spPr>
          <a:xfrm>
            <a:off x="4929905" y="1833738"/>
            <a:ext cx="1030902" cy="342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1500"/>
              <a:buFont typeface="Inter Light"/>
              <a:buNone/>
            </a:pPr>
            <a:r>
              <a:rPr b="0" i="0" lang="en-US" sz="1500" u="none" cap="none" strike="noStrike">
                <a:solidFill>
                  <a:srgbClr val="FFFFFF"/>
                </a:solidFill>
                <a:latin typeface="Inter Light"/>
                <a:ea typeface="Inter Light"/>
                <a:cs typeface="Inter Light"/>
                <a:sym typeface="Inter Light"/>
              </a:rPr>
              <a:t>Processes</a:t>
            </a:r>
            <a:endParaRPr b="0" i="0" sz="1400" u="none" cap="none" strike="noStrike">
              <a:solidFill>
                <a:srgbClr val="000000"/>
              </a:solidFill>
              <a:latin typeface="Arial"/>
              <a:ea typeface="Arial"/>
              <a:cs typeface="Arial"/>
              <a:sym typeface="Arial"/>
            </a:endParaRPr>
          </a:p>
        </p:txBody>
      </p:sp>
      <p:sp>
        <p:nvSpPr>
          <p:cNvPr id="987" name="Google Shape;987;p97"/>
          <p:cNvSpPr txBox="1"/>
          <p:nvPr/>
        </p:nvSpPr>
        <p:spPr>
          <a:xfrm>
            <a:off x="4974057" y="2856824"/>
            <a:ext cx="942598" cy="342901"/>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1500"/>
              <a:buFont typeface="Inter Light"/>
              <a:buNone/>
            </a:pPr>
            <a:r>
              <a:rPr b="0" i="0" lang="en-US" sz="1500" u="none" cap="none" strike="noStrike">
                <a:solidFill>
                  <a:srgbClr val="FFFFFF"/>
                </a:solidFill>
                <a:latin typeface="Inter Light"/>
                <a:ea typeface="Inter Light"/>
                <a:cs typeface="Inter Light"/>
                <a:sym typeface="Inter Light"/>
              </a:rPr>
              <a:t>Channels</a:t>
            </a:r>
            <a:endParaRPr b="0" i="0" sz="1400" u="none" cap="none" strike="noStrike">
              <a:solidFill>
                <a:srgbClr val="000000"/>
              </a:solidFill>
              <a:latin typeface="Arial"/>
              <a:ea typeface="Arial"/>
              <a:cs typeface="Arial"/>
              <a:sym typeface="Arial"/>
            </a:endParaRPr>
          </a:p>
        </p:txBody>
      </p:sp>
      <p:sp>
        <p:nvSpPr>
          <p:cNvPr id="988" name="Google Shape;988;p97"/>
          <p:cNvSpPr txBox="1"/>
          <p:nvPr/>
        </p:nvSpPr>
        <p:spPr>
          <a:xfrm>
            <a:off x="4852847" y="3879900"/>
            <a:ext cx="1185000" cy="3336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FFFFFF"/>
              </a:buClr>
              <a:buSzPts val="1500"/>
              <a:buFont typeface="Inter Light"/>
              <a:buNone/>
            </a:pPr>
            <a:r>
              <a:rPr b="0" i="0" lang="en-US" sz="1500" u="none" cap="none" strike="noStrike">
                <a:solidFill>
                  <a:srgbClr val="FFFFFF"/>
                </a:solidFill>
                <a:latin typeface="Inter Light"/>
                <a:ea typeface="Inter Light"/>
                <a:cs typeface="Inter Light"/>
                <a:sym typeface="Inter Light"/>
              </a:rPr>
              <a:t>Workfl</a:t>
            </a:r>
            <a:r>
              <a:rPr lang="en-US" sz="1500">
                <a:solidFill>
                  <a:srgbClr val="FFFFFF"/>
                </a:solidFill>
                <a:latin typeface="Inter Light"/>
                <a:ea typeface="Inter Light"/>
                <a:cs typeface="Inter Light"/>
                <a:sym typeface="Inter Light"/>
              </a:rPr>
              <a:t>o</a:t>
            </a:r>
            <a:r>
              <a:rPr b="0" i="0" lang="en-US" sz="1500" u="none" cap="none" strike="noStrike">
                <a:solidFill>
                  <a:srgbClr val="FFFFFF"/>
                </a:solidFill>
                <a:latin typeface="Inter Light"/>
                <a:ea typeface="Inter Light"/>
                <a:cs typeface="Inter Light"/>
                <a:sym typeface="Inter Light"/>
              </a:rPr>
              <a:t>w</a:t>
            </a:r>
            <a:endParaRPr b="0" i="0" sz="1400" u="none" cap="none" strike="noStrike">
              <a:solidFill>
                <a:srgbClr val="000000"/>
              </a:solidFill>
              <a:latin typeface="Arial"/>
              <a:ea typeface="Arial"/>
              <a:cs typeface="Arial"/>
              <a:sym typeface="Arial"/>
            </a:endParaRPr>
          </a:p>
        </p:txBody>
      </p:sp>
      <p:cxnSp>
        <p:nvCxnSpPr>
          <p:cNvPr id="989" name="Google Shape;989;p97"/>
          <p:cNvCxnSpPr/>
          <p:nvPr/>
        </p:nvCxnSpPr>
        <p:spPr>
          <a:xfrm>
            <a:off x="3885090" y="3350119"/>
            <a:ext cx="1" cy="403061"/>
          </a:xfrm>
          <a:prstGeom prst="straightConnector1">
            <a:avLst/>
          </a:prstGeom>
          <a:noFill/>
          <a:ln cap="flat" cmpd="sng" w="25400">
            <a:solidFill>
              <a:srgbClr val="FFFFFF"/>
            </a:solidFill>
            <a:prstDash val="solid"/>
            <a:miter lim="400000"/>
            <a:headEnd len="sm" w="sm" type="none"/>
            <a:tailEnd len="med" w="med" type="stealth"/>
          </a:ln>
        </p:spPr>
      </p:cxnSp>
      <p:sp>
        <p:nvSpPr>
          <p:cNvPr id="990" name="Google Shape;990;p97"/>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994"/>
              <a:buFont typeface="Inter"/>
              <a:buNone/>
            </a:pPr>
            <a:r>
              <a:rPr lang="en-US" sz="1994"/>
              <a:t>Nextflow</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300"/>
                                        <p:tgtEl>
                                          <p:spTgt spid="982"/>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983"/>
                                        </p:tgtEl>
                                        <p:attrNameLst>
                                          <p:attrName>style.visibility</p:attrName>
                                        </p:attrNameLst>
                                      </p:cBhvr>
                                      <p:to>
                                        <p:strVal val="visible"/>
                                      </p:to>
                                    </p:set>
                                    <p:animEffect filter="fade" transition="in">
                                      <p:cBhvr>
                                        <p:cTn dur="300"/>
                                        <p:tgtEl>
                                          <p:spTgt spid="983"/>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984"/>
                                        </p:tgtEl>
                                        <p:attrNameLst>
                                          <p:attrName>style.visibility</p:attrName>
                                        </p:attrNameLst>
                                      </p:cBhvr>
                                      <p:to>
                                        <p:strVal val="visible"/>
                                      </p:to>
                                    </p:set>
                                    <p:animEffect filter="fade" transition="in">
                                      <p:cBhvr>
                                        <p:cTn dur="300"/>
                                        <p:tgtEl>
                                          <p:spTgt spid="984"/>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986"/>
                                        </p:tgtEl>
                                        <p:attrNameLst>
                                          <p:attrName>style.visibility</p:attrName>
                                        </p:attrNameLst>
                                      </p:cBhvr>
                                      <p:to>
                                        <p:strVal val="visible"/>
                                      </p:to>
                                    </p:set>
                                    <p:animEffect filter="fade" transition="in">
                                      <p:cBhvr>
                                        <p:cTn dur="400"/>
                                        <p:tgtEl>
                                          <p:spTgt spid="9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5"/>
                                        </p:tgtEl>
                                        <p:attrNameLst>
                                          <p:attrName>style.visibility</p:attrName>
                                        </p:attrNameLst>
                                      </p:cBhvr>
                                      <p:to>
                                        <p:strVal val="visible"/>
                                      </p:to>
                                    </p:set>
                                    <p:animEffect filter="fade" transition="in">
                                      <p:cBhvr>
                                        <p:cTn dur="300"/>
                                        <p:tgtEl>
                                          <p:spTgt spid="985"/>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989"/>
                                        </p:tgtEl>
                                        <p:attrNameLst>
                                          <p:attrName>style.visibility</p:attrName>
                                        </p:attrNameLst>
                                      </p:cBhvr>
                                      <p:to>
                                        <p:strVal val="visible"/>
                                      </p:to>
                                    </p:set>
                                    <p:animEffect filter="fade" transition="in">
                                      <p:cBhvr>
                                        <p:cTn dur="300"/>
                                        <p:tgtEl>
                                          <p:spTgt spid="989"/>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987"/>
                                        </p:tgtEl>
                                        <p:attrNameLst>
                                          <p:attrName>style.visibility</p:attrName>
                                        </p:attrNameLst>
                                      </p:cBhvr>
                                      <p:to>
                                        <p:strVal val="visible"/>
                                      </p:to>
                                    </p:set>
                                    <p:animEffect filter="fade" transition="in">
                                      <p:cBhvr>
                                        <p:cTn dur="400"/>
                                        <p:tgtEl>
                                          <p:spTgt spid="9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0"/>
                                        </p:tgtEl>
                                        <p:attrNameLst>
                                          <p:attrName>style.visibility</p:attrName>
                                        </p:attrNameLst>
                                      </p:cBhvr>
                                      <p:to>
                                        <p:strVal val="visible"/>
                                      </p:to>
                                    </p:set>
                                    <p:animEffect filter="fade" transition="in">
                                      <p:cBhvr>
                                        <p:cTn dur="800"/>
                                        <p:tgtEl>
                                          <p:spTgt spid="980"/>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400"/>
                                        <p:tgtEl>
                                          <p:spTgt spid="9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98"/>
          <p:cNvSpPr txBox="1"/>
          <p:nvPr>
            <p:ph idx="1" type="body"/>
          </p:nvPr>
        </p:nvSpPr>
        <p:spPr>
          <a:xfrm>
            <a:off x="457200" y="778670"/>
            <a:ext cx="8229600" cy="215401"/>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lang="en-US">
                <a:solidFill>
                  <a:srgbClr val="FFFFFF"/>
                </a:solidFill>
              </a:rPr>
              <a:t>A reactive workflow framework and a programming DSL</a:t>
            </a:r>
            <a:endParaRPr/>
          </a:p>
        </p:txBody>
      </p:sp>
      <p:sp>
        <p:nvSpPr>
          <p:cNvPr id="996" name="Google Shape;996;p98"/>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994"/>
              <a:buFont typeface="Inter"/>
              <a:buNone/>
            </a:pPr>
            <a:r>
              <a:rPr lang="en-US" sz="1994"/>
              <a:t>Nextflow</a:t>
            </a:r>
            <a:endParaRPr/>
          </a:p>
        </p:txBody>
      </p:sp>
      <p:cxnSp>
        <p:nvCxnSpPr>
          <p:cNvPr id="997" name="Google Shape;997;p98"/>
          <p:cNvCxnSpPr/>
          <p:nvPr/>
        </p:nvCxnSpPr>
        <p:spPr>
          <a:xfrm rot="473">
            <a:off x="4141477" y="3218029"/>
            <a:ext cx="1902529" cy="0"/>
          </a:xfrm>
          <a:prstGeom prst="straightConnector1">
            <a:avLst/>
          </a:prstGeom>
          <a:noFill/>
          <a:ln cap="flat" cmpd="sng" w="19050">
            <a:solidFill>
              <a:srgbClr val="0DC09D"/>
            </a:solidFill>
            <a:prstDash val="dash"/>
            <a:round/>
            <a:headEnd len="sm" w="sm" type="none"/>
            <a:tailEnd len="sm" w="sm" type="none"/>
          </a:ln>
        </p:spPr>
      </p:cxnSp>
      <p:cxnSp>
        <p:nvCxnSpPr>
          <p:cNvPr id="998" name="Google Shape;998;p98"/>
          <p:cNvCxnSpPr/>
          <p:nvPr/>
        </p:nvCxnSpPr>
        <p:spPr>
          <a:xfrm rot="473">
            <a:off x="4141477" y="3945770"/>
            <a:ext cx="1902529" cy="0"/>
          </a:xfrm>
          <a:prstGeom prst="straightConnector1">
            <a:avLst/>
          </a:prstGeom>
          <a:noFill/>
          <a:ln cap="flat" cmpd="sng" w="19050">
            <a:solidFill>
              <a:srgbClr val="0DC09D"/>
            </a:solidFill>
            <a:prstDash val="dash"/>
            <a:round/>
            <a:headEnd len="sm" w="sm" type="none"/>
            <a:tailEnd len="sm" w="sm" type="none"/>
          </a:ln>
        </p:spPr>
      </p:cxnSp>
      <p:cxnSp>
        <p:nvCxnSpPr>
          <p:cNvPr id="999" name="Google Shape;999;p98"/>
          <p:cNvCxnSpPr/>
          <p:nvPr/>
        </p:nvCxnSpPr>
        <p:spPr>
          <a:xfrm rot="473">
            <a:off x="4141477" y="2487136"/>
            <a:ext cx="1902529" cy="0"/>
          </a:xfrm>
          <a:prstGeom prst="straightConnector1">
            <a:avLst/>
          </a:prstGeom>
          <a:noFill/>
          <a:ln cap="flat" cmpd="sng" w="19050">
            <a:solidFill>
              <a:srgbClr val="0DC09D"/>
            </a:solidFill>
            <a:prstDash val="dash"/>
            <a:round/>
            <a:headEnd len="sm" w="sm" type="none"/>
            <a:tailEnd len="sm" w="sm" type="none"/>
          </a:ln>
        </p:spPr>
      </p:cxnSp>
      <p:sp>
        <p:nvSpPr>
          <p:cNvPr id="1000" name="Google Shape;1000;p98"/>
          <p:cNvSpPr/>
          <p:nvPr/>
        </p:nvSpPr>
        <p:spPr>
          <a:xfrm>
            <a:off x="4065957" y="1799457"/>
            <a:ext cx="1316532" cy="2842273"/>
          </a:xfrm>
          <a:prstGeom prst="roundRect">
            <a:avLst>
              <a:gd fmla="val 10070" name="adj"/>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Inter Light"/>
              <a:buNone/>
            </a:pPr>
            <a:r>
              <a:t/>
            </a:r>
            <a:endParaRPr b="0" i="0" sz="1400" u="none" cap="none" strike="noStrike">
              <a:solidFill>
                <a:srgbClr val="000000"/>
              </a:solidFill>
              <a:latin typeface="Inter Light"/>
              <a:ea typeface="Inter Light"/>
              <a:cs typeface="Inter Light"/>
              <a:sym typeface="Inter Light"/>
            </a:endParaRPr>
          </a:p>
        </p:txBody>
      </p:sp>
      <p:grpSp>
        <p:nvGrpSpPr>
          <p:cNvPr id="1001" name="Google Shape;1001;p98"/>
          <p:cNvGrpSpPr/>
          <p:nvPr/>
        </p:nvGrpSpPr>
        <p:grpSpPr>
          <a:xfrm>
            <a:off x="1172584" y="3042476"/>
            <a:ext cx="2110017" cy="356278"/>
            <a:chOff x="-2" y="0"/>
            <a:chExt cx="2417526" cy="408201"/>
          </a:xfrm>
        </p:grpSpPr>
        <p:grpSp>
          <p:nvGrpSpPr>
            <p:cNvPr id="1002" name="Google Shape;1002;p98"/>
            <p:cNvGrpSpPr/>
            <p:nvPr/>
          </p:nvGrpSpPr>
          <p:grpSpPr>
            <a:xfrm>
              <a:off x="-2" y="0"/>
              <a:ext cx="1036640" cy="408201"/>
              <a:chOff x="-1" y="0"/>
              <a:chExt cx="1036639" cy="408200"/>
            </a:xfrm>
          </p:grpSpPr>
          <p:sp>
            <p:nvSpPr>
              <p:cNvPr id="1003" name="Google Shape;1003;p98"/>
              <p:cNvSpPr/>
              <p:nvPr/>
            </p:nvSpPr>
            <p:spPr>
              <a:xfrm>
                <a:off x="-1" y="0"/>
                <a:ext cx="1036639" cy="408200"/>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004" name="Google Shape;1004;p98"/>
              <p:cNvSpPr/>
              <p:nvPr/>
            </p:nvSpPr>
            <p:spPr>
              <a:xfrm>
                <a:off x="-1" y="0"/>
                <a:ext cx="1036639" cy="408200"/>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grpSp>
          <p:nvGrpSpPr>
            <p:cNvPr id="1005" name="Google Shape;1005;p98"/>
            <p:cNvGrpSpPr/>
            <p:nvPr/>
          </p:nvGrpSpPr>
          <p:grpSpPr>
            <a:xfrm>
              <a:off x="688971" y="0"/>
              <a:ext cx="1036640" cy="408201"/>
              <a:chOff x="-1" y="0"/>
              <a:chExt cx="1036639" cy="408200"/>
            </a:xfrm>
          </p:grpSpPr>
          <p:sp>
            <p:nvSpPr>
              <p:cNvPr id="1006" name="Google Shape;1006;p98"/>
              <p:cNvSpPr/>
              <p:nvPr/>
            </p:nvSpPr>
            <p:spPr>
              <a:xfrm>
                <a:off x="-1" y="0"/>
                <a:ext cx="1036639" cy="408200"/>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007" name="Google Shape;1007;p98"/>
              <p:cNvSpPr/>
              <p:nvPr/>
            </p:nvSpPr>
            <p:spPr>
              <a:xfrm>
                <a:off x="-1" y="0"/>
                <a:ext cx="1036639" cy="408200"/>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grpSp>
          <p:nvGrpSpPr>
            <p:cNvPr id="1008" name="Google Shape;1008;p98"/>
            <p:cNvGrpSpPr/>
            <p:nvPr/>
          </p:nvGrpSpPr>
          <p:grpSpPr>
            <a:xfrm>
              <a:off x="1380884" y="0"/>
              <a:ext cx="1036640" cy="408201"/>
              <a:chOff x="-1" y="0"/>
              <a:chExt cx="1036639" cy="408200"/>
            </a:xfrm>
          </p:grpSpPr>
          <p:sp>
            <p:nvSpPr>
              <p:cNvPr id="1009" name="Google Shape;1009;p98"/>
              <p:cNvSpPr/>
              <p:nvPr/>
            </p:nvSpPr>
            <p:spPr>
              <a:xfrm>
                <a:off x="-1" y="0"/>
                <a:ext cx="1036639" cy="408200"/>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010" name="Google Shape;1010;p98"/>
              <p:cNvSpPr/>
              <p:nvPr/>
            </p:nvSpPr>
            <p:spPr>
              <a:xfrm>
                <a:off x="-1" y="0"/>
                <a:ext cx="1036639" cy="408200"/>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grpSp>
      <p:cxnSp>
        <p:nvCxnSpPr>
          <p:cNvPr id="1011" name="Google Shape;1011;p98"/>
          <p:cNvCxnSpPr/>
          <p:nvPr/>
        </p:nvCxnSpPr>
        <p:spPr>
          <a:xfrm>
            <a:off x="3282600" y="3220614"/>
            <a:ext cx="715347" cy="0"/>
          </a:xfrm>
          <a:prstGeom prst="straightConnector1">
            <a:avLst/>
          </a:prstGeom>
          <a:noFill/>
          <a:ln cap="flat" cmpd="sng" w="19050">
            <a:solidFill>
              <a:srgbClr val="0DC09D"/>
            </a:solidFill>
            <a:prstDash val="dash"/>
            <a:round/>
            <a:headEnd len="sm" w="sm" type="none"/>
            <a:tailEnd len="med" w="med" type="triangle"/>
          </a:ln>
        </p:spPr>
      </p:cxnSp>
      <p:cxnSp>
        <p:nvCxnSpPr>
          <p:cNvPr id="1012" name="Google Shape;1012;p98"/>
          <p:cNvCxnSpPr/>
          <p:nvPr/>
        </p:nvCxnSpPr>
        <p:spPr>
          <a:xfrm flipH="1" rot="10800000">
            <a:off x="3282599" y="2495581"/>
            <a:ext cx="715347" cy="725035"/>
          </a:xfrm>
          <a:prstGeom prst="straightConnector1">
            <a:avLst/>
          </a:prstGeom>
          <a:noFill/>
          <a:ln cap="flat" cmpd="sng" w="19050">
            <a:solidFill>
              <a:srgbClr val="0DC09D"/>
            </a:solidFill>
            <a:prstDash val="dash"/>
            <a:round/>
            <a:headEnd len="sm" w="sm" type="none"/>
            <a:tailEnd len="med" w="med" type="triangle"/>
          </a:ln>
        </p:spPr>
      </p:cxnSp>
      <p:cxnSp>
        <p:nvCxnSpPr>
          <p:cNvPr id="1013" name="Google Shape;1013;p98"/>
          <p:cNvCxnSpPr/>
          <p:nvPr/>
        </p:nvCxnSpPr>
        <p:spPr>
          <a:xfrm>
            <a:off x="3282600" y="3220614"/>
            <a:ext cx="715347" cy="725035"/>
          </a:xfrm>
          <a:prstGeom prst="straightConnector1">
            <a:avLst/>
          </a:prstGeom>
          <a:noFill/>
          <a:ln cap="flat" cmpd="sng" w="19050">
            <a:solidFill>
              <a:srgbClr val="0DC09D"/>
            </a:solidFill>
            <a:prstDash val="dash"/>
            <a:round/>
            <a:headEnd len="sm" w="sm" type="none"/>
            <a:tailEnd len="med" w="med" type="triangle"/>
          </a:ln>
        </p:spPr>
      </p:cxnSp>
      <p:sp>
        <p:nvSpPr>
          <p:cNvPr id="1014" name="Google Shape;1014;p98"/>
          <p:cNvSpPr txBox="1"/>
          <p:nvPr/>
        </p:nvSpPr>
        <p:spPr>
          <a:xfrm>
            <a:off x="1247535" y="3060871"/>
            <a:ext cx="575001" cy="338559"/>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FFFFF"/>
              </a:buClr>
              <a:buSzPts val="1000"/>
              <a:buFont typeface="Inter Light"/>
              <a:buNone/>
            </a:pPr>
            <a:r>
              <a:rPr b="0" i="0" lang="en-US" sz="1000" u="none" cap="none" strike="noStrike">
                <a:solidFill>
                  <a:srgbClr val="FFFFFF"/>
                </a:solidFill>
                <a:latin typeface="Inter Light"/>
                <a:ea typeface="Inter Light"/>
                <a:cs typeface="Inter Light"/>
                <a:sym typeface="Inter Light"/>
              </a:rPr>
              <a:t>data x</a:t>
            </a:r>
            <a:endParaRPr b="0" i="0" sz="1400" u="none" cap="none" strike="noStrike">
              <a:solidFill>
                <a:srgbClr val="000000"/>
              </a:solidFill>
              <a:latin typeface="Arial"/>
              <a:ea typeface="Arial"/>
              <a:cs typeface="Arial"/>
              <a:sym typeface="Arial"/>
            </a:endParaRPr>
          </a:p>
        </p:txBody>
      </p:sp>
      <p:sp>
        <p:nvSpPr>
          <p:cNvPr id="1015" name="Google Shape;1015;p98"/>
          <p:cNvSpPr txBox="1"/>
          <p:nvPr/>
        </p:nvSpPr>
        <p:spPr>
          <a:xfrm>
            <a:off x="1848436" y="3060871"/>
            <a:ext cx="575001" cy="338559"/>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FFFFF"/>
              </a:buClr>
              <a:buSzPts val="1000"/>
              <a:buFont typeface="Inter Light"/>
              <a:buNone/>
            </a:pPr>
            <a:r>
              <a:rPr b="0" i="0" lang="en-US" sz="1000" u="none" cap="none" strike="noStrike">
                <a:solidFill>
                  <a:srgbClr val="FFFFFF"/>
                </a:solidFill>
                <a:latin typeface="Inter Light"/>
                <a:ea typeface="Inter Light"/>
                <a:cs typeface="Inter Light"/>
                <a:sym typeface="Inter Light"/>
              </a:rPr>
              <a:t>data y</a:t>
            </a:r>
            <a:endParaRPr b="0" i="0" sz="1400" u="none" cap="none" strike="noStrike">
              <a:solidFill>
                <a:srgbClr val="000000"/>
              </a:solidFill>
              <a:latin typeface="Arial"/>
              <a:ea typeface="Arial"/>
              <a:cs typeface="Arial"/>
              <a:sym typeface="Arial"/>
            </a:endParaRPr>
          </a:p>
        </p:txBody>
      </p:sp>
      <p:sp>
        <p:nvSpPr>
          <p:cNvPr id="1016" name="Google Shape;1016;p98"/>
          <p:cNvSpPr txBox="1"/>
          <p:nvPr/>
        </p:nvSpPr>
        <p:spPr>
          <a:xfrm>
            <a:off x="2455817" y="3060871"/>
            <a:ext cx="575001" cy="338559"/>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FFFFF"/>
              </a:buClr>
              <a:buSzPts val="1000"/>
              <a:buFont typeface="Inter Light"/>
              <a:buNone/>
            </a:pPr>
            <a:r>
              <a:rPr b="0" i="0" lang="en-US" sz="1000" u="none" cap="none" strike="noStrike">
                <a:solidFill>
                  <a:srgbClr val="FFFFFF"/>
                </a:solidFill>
                <a:latin typeface="Inter Light"/>
                <a:ea typeface="Inter Light"/>
                <a:cs typeface="Inter Light"/>
                <a:sym typeface="Inter Light"/>
              </a:rPr>
              <a:t>data z</a:t>
            </a:r>
            <a:endParaRPr b="0" i="0" sz="1400" u="none" cap="none" strike="noStrike">
              <a:solidFill>
                <a:srgbClr val="000000"/>
              </a:solidFill>
              <a:latin typeface="Arial"/>
              <a:ea typeface="Arial"/>
              <a:cs typeface="Arial"/>
              <a:sym typeface="Arial"/>
            </a:endParaRPr>
          </a:p>
        </p:txBody>
      </p:sp>
      <p:sp>
        <p:nvSpPr>
          <p:cNvPr id="1017" name="Google Shape;1017;p98"/>
          <p:cNvSpPr/>
          <p:nvPr/>
        </p:nvSpPr>
        <p:spPr>
          <a:xfrm>
            <a:off x="4249987" y="2262138"/>
            <a:ext cx="651720" cy="449841"/>
          </a:xfrm>
          <a:prstGeom prst="roundRect">
            <a:avLst>
              <a:gd fmla="val 5909" name="adj"/>
            </a:avLst>
          </a:prstGeom>
          <a:solidFill>
            <a:srgbClr val="160F26"/>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Inter Light"/>
              <a:buNone/>
            </a:pPr>
            <a:r>
              <a:t/>
            </a:r>
            <a:endParaRPr b="0" i="0" sz="1400" u="none" cap="none" strike="noStrike">
              <a:solidFill>
                <a:srgbClr val="000000"/>
              </a:solidFill>
              <a:latin typeface="Inter Light"/>
              <a:ea typeface="Inter Light"/>
              <a:cs typeface="Inter Light"/>
              <a:sym typeface="Inter Light"/>
            </a:endParaRPr>
          </a:p>
        </p:txBody>
      </p:sp>
      <p:sp>
        <p:nvSpPr>
          <p:cNvPr id="1018" name="Google Shape;1018;p98"/>
          <p:cNvSpPr txBox="1"/>
          <p:nvPr/>
        </p:nvSpPr>
        <p:spPr>
          <a:xfrm>
            <a:off x="1172582" y="2745222"/>
            <a:ext cx="1164600" cy="354000"/>
          </a:xfrm>
          <a:prstGeom prst="rect">
            <a:avLst/>
          </a:prstGeom>
          <a:noFill/>
          <a:ln>
            <a:noFill/>
          </a:ln>
        </p:spPr>
        <p:txBody>
          <a:bodyPr anchorCtr="0" anchor="ctr" bIns="91400" lIns="91400" spcFirstLastPara="1" rIns="91400" wrap="square" tIns="91400">
            <a:spAutoFit/>
          </a:bodyPr>
          <a:lstStyle/>
          <a:p>
            <a:pPr indent="0" lvl="0" marL="0" marR="0" rtl="0" algn="l">
              <a:lnSpc>
                <a:spcPct val="100000"/>
              </a:lnSpc>
              <a:spcBef>
                <a:spcPts val="0"/>
              </a:spcBef>
              <a:spcAft>
                <a:spcPts val="0"/>
              </a:spcAft>
              <a:buClr>
                <a:srgbClr val="FFFFFF"/>
              </a:buClr>
              <a:buSzPts val="1200"/>
              <a:buFont typeface="Inter Light"/>
              <a:buNone/>
            </a:pPr>
            <a:r>
              <a:rPr b="0" i="0" lang="en-US" sz="1100" u="none" cap="none" strike="noStrike">
                <a:solidFill>
                  <a:srgbClr val="FFFFFF"/>
                </a:solidFill>
                <a:latin typeface="Inter Light"/>
                <a:ea typeface="Inter Light"/>
                <a:cs typeface="Inter Light"/>
                <a:sym typeface="Inter Light"/>
              </a:rPr>
              <a:t>Input Channel</a:t>
            </a:r>
            <a:endParaRPr b="0" i="0" sz="1300" u="none" cap="none" strike="noStrike">
              <a:solidFill>
                <a:srgbClr val="000000"/>
              </a:solidFill>
              <a:latin typeface="Arial"/>
              <a:ea typeface="Arial"/>
              <a:cs typeface="Arial"/>
              <a:sym typeface="Arial"/>
            </a:endParaRPr>
          </a:p>
        </p:txBody>
      </p:sp>
      <p:sp>
        <p:nvSpPr>
          <p:cNvPr id="1019" name="Google Shape;1019;p98"/>
          <p:cNvSpPr txBox="1"/>
          <p:nvPr/>
        </p:nvSpPr>
        <p:spPr>
          <a:xfrm>
            <a:off x="4218358" y="1481430"/>
            <a:ext cx="1164600" cy="369300"/>
          </a:xfrm>
          <a:prstGeom prst="rect">
            <a:avLst/>
          </a:prstGeom>
          <a:noFill/>
          <a:ln>
            <a:noFill/>
          </a:ln>
        </p:spPr>
        <p:txBody>
          <a:bodyPr anchorCtr="0" anchor="ctr" bIns="91400" lIns="91400" spcFirstLastPara="1" rIns="91400" wrap="square" tIns="91400">
            <a:spAutoFit/>
          </a:bodyPr>
          <a:lstStyle/>
          <a:p>
            <a:pPr indent="0" lvl="0" marL="0" marR="0" rtl="0" algn="l">
              <a:lnSpc>
                <a:spcPct val="100000"/>
              </a:lnSpc>
              <a:spcBef>
                <a:spcPts val="0"/>
              </a:spcBef>
              <a:spcAft>
                <a:spcPts val="0"/>
              </a:spcAft>
              <a:buClr>
                <a:srgbClr val="FFFFFF"/>
              </a:buClr>
              <a:buSzPts val="1200"/>
              <a:buFont typeface="Inter Light"/>
              <a:buNone/>
            </a:pPr>
            <a:r>
              <a:rPr b="0" i="0" lang="en-US" sz="1200" u="none" cap="none" strike="noStrike">
                <a:solidFill>
                  <a:srgbClr val="FFFFFF"/>
                </a:solidFill>
                <a:latin typeface="Inter Light"/>
                <a:ea typeface="Inter Light"/>
                <a:cs typeface="Inter Light"/>
                <a:sym typeface="Inter Light"/>
              </a:rPr>
              <a:t>Process</a:t>
            </a:r>
            <a:endParaRPr b="0" i="0" sz="1400" u="none" cap="none" strike="noStrike">
              <a:solidFill>
                <a:srgbClr val="000000"/>
              </a:solidFill>
              <a:latin typeface="Arial"/>
              <a:ea typeface="Arial"/>
              <a:cs typeface="Arial"/>
              <a:sym typeface="Arial"/>
            </a:endParaRPr>
          </a:p>
        </p:txBody>
      </p:sp>
      <p:sp>
        <p:nvSpPr>
          <p:cNvPr id="1020" name="Google Shape;1020;p98"/>
          <p:cNvSpPr txBox="1"/>
          <p:nvPr/>
        </p:nvSpPr>
        <p:spPr>
          <a:xfrm>
            <a:off x="4249987" y="1955578"/>
            <a:ext cx="651600" cy="369300"/>
          </a:xfrm>
          <a:prstGeom prst="rect">
            <a:avLst/>
          </a:prstGeom>
          <a:noFill/>
          <a:ln>
            <a:noFill/>
          </a:ln>
        </p:spPr>
        <p:txBody>
          <a:bodyPr anchorCtr="0" anchor="ctr" bIns="91400" lIns="91400" spcFirstLastPara="1" rIns="91400" wrap="square" tIns="91400">
            <a:spAutoFit/>
          </a:bodyPr>
          <a:lstStyle/>
          <a:p>
            <a:pPr indent="0" lvl="0" marL="0" marR="0" rtl="0" algn="l">
              <a:lnSpc>
                <a:spcPct val="100000"/>
              </a:lnSpc>
              <a:spcBef>
                <a:spcPts val="0"/>
              </a:spcBef>
              <a:spcAft>
                <a:spcPts val="0"/>
              </a:spcAft>
              <a:buClr>
                <a:srgbClr val="FFFFFF"/>
              </a:buClr>
              <a:buSzPts val="1200"/>
              <a:buFont typeface="Inter Light"/>
              <a:buNone/>
            </a:pPr>
            <a:r>
              <a:rPr b="0" i="0" lang="en-US" sz="1200" u="none" cap="none" strike="noStrike">
                <a:solidFill>
                  <a:srgbClr val="FFFFFF"/>
                </a:solidFill>
                <a:latin typeface="Inter Light"/>
                <a:ea typeface="Inter Light"/>
                <a:cs typeface="Inter Light"/>
                <a:sym typeface="Inter Light"/>
              </a:rPr>
              <a:t>Task 1</a:t>
            </a:r>
            <a:endParaRPr b="0" i="0" sz="1400" u="none" cap="none" strike="noStrike">
              <a:solidFill>
                <a:srgbClr val="000000"/>
              </a:solidFill>
              <a:latin typeface="Arial"/>
              <a:ea typeface="Arial"/>
              <a:cs typeface="Arial"/>
              <a:sym typeface="Arial"/>
            </a:endParaRPr>
          </a:p>
        </p:txBody>
      </p:sp>
      <p:sp>
        <p:nvSpPr>
          <p:cNvPr id="1021" name="Google Shape;1021;p98"/>
          <p:cNvSpPr/>
          <p:nvPr/>
        </p:nvSpPr>
        <p:spPr>
          <a:xfrm>
            <a:off x="4249987" y="2999076"/>
            <a:ext cx="651720" cy="449841"/>
          </a:xfrm>
          <a:prstGeom prst="roundRect">
            <a:avLst>
              <a:gd fmla="val 5909" name="adj"/>
            </a:avLst>
          </a:prstGeom>
          <a:solidFill>
            <a:srgbClr val="160F26"/>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Inter Light"/>
              <a:buNone/>
            </a:pPr>
            <a:r>
              <a:t/>
            </a:r>
            <a:endParaRPr b="0" i="0" sz="1400" u="none" cap="none" strike="noStrike">
              <a:solidFill>
                <a:srgbClr val="000000"/>
              </a:solidFill>
              <a:latin typeface="Inter Light"/>
              <a:ea typeface="Inter Light"/>
              <a:cs typeface="Inter Light"/>
              <a:sym typeface="Inter Light"/>
            </a:endParaRPr>
          </a:p>
        </p:txBody>
      </p:sp>
      <p:sp>
        <p:nvSpPr>
          <p:cNvPr id="1022" name="Google Shape;1022;p98"/>
          <p:cNvSpPr/>
          <p:nvPr/>
        </p:nvSpPr>
        <p:spPr>
          <a:xfrm>
            <a:off x="4249987" y="3736002"/>
            <a:ext cx="651720" cy="449841"/>
          </a:xfrm>
          <a:prstGeom prst="roundRect">
            <a:avLst>
              <a:gd fmla="val 5909" name="adj"/>
            </a:avLst>
          </a:prstGeom>
          <a:solidFill>
            <a:srgbClr val="160F26"/>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Inter Light"/>
              <a:buNone/>
            </a:pPr>
            <a:r>
              <a:t/>
            </a:r>
            <a:endParaRPr b="0" i="0" sz="1400" u="none" cap="none" strike="noStrike">
              <a:solidFill>
                <a:srgbClr val="000000"/>
              </a:solidFill>
              <a:latin typeface="Inter Light"/>
              <a:ea typeface="Inter Light"/>
              <a:cs typeface="Inter Light"/>
              <a:sym typeface="Inter Light"/>
            </a:endParaRPr>
          </a:p>
        </p:txBody>
      </p:sp>
      <p:sp>
        <p:nvSpPr>
          <p:cNvPr id="1023" name="Google Shape;1023;p98"/>
          <p:cNvSpPr txBox="1"/>
          <p:nvPr/>
        </p:nvSpPr>
        <p:spPr>
          <a:xfrm>
            <a:off x="4249972" y="2692625"/>
            <a:ext cx="803400" cy="369300"/>
          </a:xfrm>
          <a:prstGeom prst="rect">
            <a:avLst/>
          </a:prstGeom>
          <a:noFill/>
          <a:ln>
            <a:noFill/>
          </a:ln>
        </p:spPr>
        <p:txBody>
          <a:bodyPr anchorCtr="0" anchor="ctr" bIns="91400" lIns="91400" spcFirstLastPara="1" rIns="91400" wrap="square" tIns="91400">
            <a:spAutoFit/>
          </a:bodyPr>
          <a:lstStyle/>
          <a:p>
            <a:pPr indent="0" lvl="0" marL="0" marR="0" rtl="0" algn="l">
              <a:lnSpc>
                <a:spcPct val="100000"/>
              </a:lnSpc>
              <a:spcBef>
                <a:spcPts val="0"/>
              </a:spcBef>
              <a:spcAft>
                <a:spcPts val="0"/>
              </a:spcAft>
              <a:buClr>
                <a:srgbClr val="FFFFFF"/>
              </a:buClr>
              <a:buSzPts val="1200"/>
              <a:buFont typeface="Inter Light"/>
              <a:buNone/>
            </a:pPr>
            <a:r>
              <a:rPr b="0" i="0" lang="en-US" sz="1200" u="none" cap="none" strike="noStrike">
                <a:solidFill>
                  <a:srgbClr val="FFFFFF"/>
                </a:solidFill>
                <a:latin typeface="Inter Light"/>
                <a:ea typeface="Inter Light"/>
                <a:cs typeface="Inter Light"/>
                <a:sym typeface="Inter Light"/>
              </a:rPr>
              <a:t>Task 2</a:t>
            </a:r>
            <a:endParaRPr b="0" i="0" sz="1400" u="none" cap="none" strike="noStrike">
              <a:solidFill>
                <a:srgbClr val="000000"/>
              </a:solidFill>
              <a:latin typeface="Arial"/>
              <a:ea typeface="Arial"/>
              <a:cs typeface="Arial"/>
              <a:sym typeface="Arial"/>
            </a:endParaRPr>
          </a:p>
        </p:txBody>
      </p:sp>
      <p:sp>
        <p:nvSpPr>
          <p:cNvPr id="1024" name="Google Shape;1024;p98"/>
          <p:cNvSpPr txBox="1"/>
          <p:nvPr/>
        </p:nvSpPr>
        <p:spPr>
          <a:xfrm>
            <a:off x="4249973" y="3429550"/>
            <a:ext cx="797100" cy="369300"/>
          </a:xfrm>
          <a:prstGeom prst="rect">
            <a:avLst/>
          </a:prstGeom>
          <a:noFill/>
          <a:ln>
            <a:noFill/>
          </a:ln>
        </p:spPr>
        <p:txBody>
          <a:bodyPr anchorCtr="0" anchor="ctr" bIns="91400" lIns="91400" spcFirstLastPara="1" rIns="91400" wrap="square" tIns="91400">
            <a:spAutoFit/>
          </a:bodyPr>
          <a:lstStyle/>
          <a:p>
            <a:pPr indent="0" lvl="0" marL="0" marR="0" rtl="0" algn="l">
              <a:lnSpc>
                <a:spcPct val="100000"/>
              </a:lnSpc>
              <a:spcBef>
                <a:spcPts val="0"/>
              </a:spcBef>
              <a:spcAft>
                <a:spcPts val="0"/>
              </a:spcAft>
              <a:buClr>
                <a:srgbClr val="FFFFFF"/>
              </a:buClr>
              <a:buSzPts val="1200"/>
              <a:buFont typeface="Inter Light"/>
              <a:buNone/>
            </a:pPr>
            <a:r>
              <a:rPr b="0" i="0" lang="en-US" sz="1200" u="none" cap="none" strike="noStrike">
                <a:solidFill>
                  <a:srgbClr val="FFFFFF"/>
                </a:solidFill>
                <a:latin typeface="Inter Light"/>
                <a:ea typeface="Inter Light"/>
                <a:cs typeface="Inter Light"/>
                <a:sym typeface="Inter Light"/>
              </a:rPr>
              <a:t>Task 3</a:t>
            </a:r>
            <a:endParaRPr b="0" i="0" sz="1400" u="none" cap="none" strike="noStrike">
              <a:solidFill>
                <a:srgbClr val="000000"/>
              </a:solidFill>
              <a:latin typeface="Arial"/>
              <a:ea typeface="Arial"/>
              <a:cs typeface="Arial"/>
              <a:sym typeface="Arial"/>
            </a:endParaRPr>
          </a:p>
        </p:txBody>
      </p:sp>
      <p:cxnSp>
        <p:nvCxnSpPr>
          <p:cNvPr id="1025" name="Google Shape;1025;p98"/>
          <p:cNvCxnSpPr/>
          <p:nvPr/>
        </p:nvCxnSpPr>
        <p:spPr>
          <a:xfrm>
            <a:off x="651225" y="3220600"/>
            <a:ext cx="521100" cy="0"/>
          </a:xfrm>
          <a:prstGeom prst="straightConnector1">
            <a:avLst/>
          </a:prstGeom>
          <a:noFill/>
          <a:ln cap="flat" cmpd="sng" w="19050">
            <a:solidFill>
              <a:srgbClr val="0DC09D"/>
            </a:solidFill>
            <a:prstDash val="dash"/>
            <a:round/>
            <a:headEnd len="sm" w="sm" type="none"/>
            <a:tailEnd len="sm" w="sm" type="none"/>
          </a:ln>
        </p:spPr>
      </p:cxnSp>
      <p:sp>
        <p:nvSpPr>
          <p:cNvPr id="1026" name="Google Shape;1026;p98"/>
          <p:cNvSpPr txBox="1"/>
          <p:nvPr/>
        </p:nvSpPr>
        <p:spPr>
          <a:xfrm>
            <a:off x="4249987" y="2327304"/>
            <a:ext cx="651720" cy="338559"/>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Clr>
                <a:srgbClr val="FFFFFF"/>
              </a:buClr>
              <a:buSzPts val="1000"/>
              <a:buFont typeface="Inter Light"/>
              <a:buNone/>
            </a:pPr>
            <a:r>
              <a:rPr b="0" i="0" lang="en-US" sz="1000" u="none" cap="none" strike="noStrike">
                <a:solidFill>
                  <a:srgbClr val="FFFFFF"/>
                </a:solidFill>
                <a:latin typeface="Inter Light"/>
                <a:ea typeface="Inter Light"/>
                <a:cs typeface="Inter Light"/>
                <a:sym typeface="Inter Light"/>
              </a:rPr>
              <a:t>data x</a:t>
            </a:r>
            <a:endParaRPr b="0" i="0" sz="1400" u="none" cap="none" strike="noStrike">
              <a:solidFill>
                <a:srgbClr val="000000"/>
              </a:solidFill>
              <a:latin typeface="Arial"/>
              <a:ea typeface="Arial"/>
              <a:cs typeface="Arial"/>
              <a:sym typeface="Arial"/>
            </a:endParaRPr>
          </a:p>
        </p:txBody>
      </p:sp>
      <p:sp>
        <p:nvSpPr>
          <p:cNvPr id="1027" name="Google Shape;1027;p98"/>
          <p:cNvSpPr txBox="1"/>
          <p:nvPr/>
        </p:nvSpPr>
        <p:spPr>
          <a:xfrm>
            <a:off x="4249987" y="3064275"/>
            <a:ext cx="651720" cy="338559"/>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Clr>
                <a:srgbClr val="FFFFFF"/>
              </a:buClr>
              <a:buSzPts val="1000"/>
              <a:buFont typeface="Inter Light"/>
              <a:buNone/>
            </a:pPr>
            <a:r>
              <a:rPr b="0" i="0" lang="en-US" sz="1000" u="none" cap="none" strike="noStrike">
                <a:solidFill>
                  <a:srgbClr val="FFFFFF"/>
                </a:solidFill>
                <a:latin typeface="Inter Light"/>
                <a:ea typeface="Inter Light"/>
                <a:cs typeface="Inter Light"/>
                <a:sym typeface="Inter Light"/>
              </a:rPr>
              <a:t>data y</a:t>
            </a:r>
            <a:endParaRPr b="0" i="0" sz="1400" u="none" cap="none" strike="noStrike">
              <a:solidFill>
                <a:srgbClr val="000000"/>
              </a:solidFill>
              <a:latin typeface="Arial"/>
              <a:ea typeface="Arial"/>
              <a:cs typeface="Arial"/>
              <a:sym typeface="Arial"/>
            </a:endParaRPr>
          </a:p>
        </p:txBody>
      </p:sp>
      <p:sp>
        <p:nvSpPr>
          <p:cNvPr id="1028" name="Google Shape;1028;p98"/>
          <p:cNvSpPr txBox="1"/>
          <p:nvPr/>
        </p:nvSpPr>
        <p:spPr>
          <a:xfrm>
            <a:off x="4249987" y="3801222"/>
            <a:ext cx="651720" cy="338559"/>
          </a:xfrm>
          <a:prstGeom prst="rect">
            <a:avLst/>
          </a:prstGeom>
          <a:noFill/>
          <a:ln>
            <a:noFill/>
          </a:ln>
        </p:spPr>
        <p:txBody>
          <a:bodyPr anchorCtr="0" anchor="t" bIns="91400" lIns="91400" spcFirstLastPara="1" rIns="91400" wrap="square" tIns="91400">
            <a:spAutoFit/>
          </a:bodyPr>
          <a:lstStyle/>
          <a:p>
            <a:pPr indent="0" lvl="0" marL="0" marR="0" rtl="0" algn="ctr">
              <a:lnSpc>
                <a:spcPct val="100000"/>
              </a:lnSpc>
              <a:spcBef>
                <a:spcPts val="0"/>
              </a:spcBef>
              <a:spcAft>
                <a:spcPts val="0"/>
              </a:spcAft>
              <a:buClr>
                <a:srgbClr val="FFFFFF"/>
              </a:buClr>
              <a:buSzPts val="1000"/>
              <a:buFont typeface="Inter Light"/>
              <a:buNone/>
            </a:pPr>
            <a:r>
              <a:rPr b="0" i="0" lang="en-US" sz="1000" u="none" cap="none" strike="noStrike">
                <a:solidFill>
                  <a:srgbClr val="FFFFFF"/>
                </a:solidFill>
                <a:latin typeface="Inter Light"/>
                <a:ea typeface="Inter Light"/>
                <a:cs typeface="Inter Light"/>
                <a:sym typeface="Inter Light"/>
              </a:rPr>
              <a:t>data z</a:t>
            </a:r>
            <a:endParaRPr b="0" i="0" sz="1400" u="none" cap="none" strike="noStrike">
              <a:solidFill>
                <a:srgbClr val="000000"/>
              </a:solidFill>
              <a:latin typeface="Arial"/>
              <a:ea typeface="Arial"/>
              <a:cs typeface="Arial"/>
              <a:sym typeface="Arial"/>
            </a:endParaRPr>
          </a:p>
        </p:txBody>
      </p:sp>
      <p:sp>
        <p:nvSpPr>
          <p:cNvPr id="1029" name="Google Shape;1029;p98"/>
          <p:cNvSpPr/>
          <p:nvPr/>
        </p:nvSpPr>
        <p:spPr>
          <a:xfrm>
            <a:off x="5056738" y="2262083"/>
            <a:ext cx="651720" cy="449841"/>
          </a:xfrm>
          <a:prstGeom prst="roundRect">
            <a:avLst>
              <a:gd fmla="val 5909" name="adj"/>
            </a:avLst>
          </a:prstGeom>
          <a:solidFill>
            <a:srgbClr val="160F26"/>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Inter Light"/>
              <a:buNone/>
            </a:pPr>
            <a:r>
              <a:t/>
            </a:r>
            <a:endParaRPr b="0" i="0" sz="1400" u="none" cap="none" strike="noStrike">
              <a:solidFill>
                <a:srgbClr val="000000"/>
              </a:solidFill>
              <a:latin typeface="Inter Light"/>
              <a:ea typeface="Inter Light"/>
              <a:cs typeface="Inter Light"/>
              <a:sym typeface="Inter Light"/>
            </a:endParaRPr>
          </a:p>
        </p:txBody>
      </p:sp>
      <p:sp>
        <p:nvSpPr>
          <p:cNvPr id="1030" name="Google Shape;1030;p98"/>
          <p:cNvSpPr/>
          <p:nvPr/>
        </p:nvSpPr>
        <p:spPr>
          <a:xfrm>
            <a:off x="5056738" y="2999163"/>
            <a:ext cx="651720" cy="449841"/>
          </a:xfrm>
          <a:prstGeom prst="roundRect">
            <a:avLst>
              <a:gd fmla="val 5909" name="adj"/>
            </a:avLst>
          </a:prstGeom>
          <a:solidFill>
            <a:srgbClr val="160F26"/>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Inter Light"/>
              <a:buNone/>
            </a:pPr>
            <a:r>
              <a:t/>
            </a:r>
            <a:endParaRPr b="0" i="0" sz="1400" u="none" cap="none" strike="noStrike">
              <a:solidFill>
                <a:srgbClr val="000000"/>
              </a:solidFill>
              <a:latin typeface="Inter Light"/>
              <a:ea typeface="Inter Light"/>
              <a:cs typeface="Inter Light"/>
              <a:sym typeface="Inter Light"/>
            </a:endParaRPr>
          </a:p>
        </p:txBody>
      </p:sp>
      <p:sp>
        <p:nvSpPr>
          <p:cNvPr id="1031" name="Google Shape;1031;p98"/>
          <p:cNvSpPr/>
          <p:nvPr/>
        </p:nvSpPr>
        <p:spPr>
          <a:xfrm>
            <a:off x="5056738" y="3735938"/>
            <a:ext cx="651720" cy="449841"/>
          </a:xfrm>
          <a:prstGeom prst="roundRect">
            <a:avLst>
              <a:gd fmla="val 5909" name="adj"/>
            </a:avLst>
          </a:prstGeom>
          <a:solidFill>
            <a:srgbClr val="160F26"/>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Inter Light"/>
              <a:buNone/>
            </a:pPr>
            <a:r>
              <a:t/>
            </a:r>
            <a:endParaRPr b="0" i="0" sz="1400" u="none" cap="none" strike="noStrike">
              <a:solidFill>
                <a:srgbClr val="000000"/>
              </a:solidFill>
              <a:latin typeface="Inter Light"/>
              <a:ea typeface="Inter Light"/>
              <a:cs typeface="Inter Light"/>
              <a:sym typeface="Inter Light"/>
            </a:endParaRPr>
          </a:p>
        </p:txBody>
      </p:sp>
      <p:sp>
        <p:nvSpPr>
          <p:cNvPr id="1032" name="Google Shape;1032;p98"/>
          <p:cNvSpPr txBox="1"/>
          <p:nvPr/>
        </p:nvSpPr>
        <p:spPr>
          <a:xfrm>
            <a:off x="5056738" y="2327326"/>
            <a:ext cx="651600" cy="3231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FFFFF"/>
              </a:buClr>
              <a:buSzPts val="1000"/>
              <a:buFont typeface="Inter Light"/>
              <a:buNone/>
            </a:pPr>
            <a:r>
              <a:rPr b="0" i="0" lang="en-US" sz="900" u="none" cap="none" strike="noStrike">
                <a:solidFill>
                  <a:srgbClr val="FFFFFF"/>
                </a:solidFill>
                <a:latin typeface="Inter Light"/>
                <a:ea typeface="Inter Light"/>
                <a:cs typeface="Inter Light"/>
                <a:sym typeface="Inter Light"/>
              </a:rPr>
              <a:t>output x</a:t>
            </a:r>
            <a:endParaRPr b="0" i="0" sz="1300" u="none" cap="none" strike="noStrike">
              <a:solidFill>
                <a:srgbClr val="000000"/>
              </a:solidFill>
              <a:latin typeface="Arial"/>
              <a:ea typeface="Arial"/>
              <a:cs typeface="Arial"/>
              <a:sym typeface="Arial"/>
            </a:endParaRPr>
          </a:p>
        </p:txBody>
      </p:sp>
      <p:sp>
        <p:nvSpPr>
          <p:cNvPr id="1033" name="Google Shape;1033;p98"/>
          <p:cNvSpPr txBox="1"/>
          <p:nvPr/>
        </p:nvSpPr>
        <p:spPr>
          <a:xfrm>
            <a:off x="5056738" y="3064296"/>
            <a:ext cx="651600" cy="3231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FFFFF"/>
              </a:buClr>
              <a:buSzPts val="1000"/>
              <a:buFont typeface="Inter Light"/>
              <a:buNone/>
            </a:pPr>
            <a:r>
              <a:rPr b="0" i="0" lang="en-US" sz="900" u="none" cap="none" strike="noStrike">
                <a:solidFill>
                  <a:srgbClr val="FFFFFF"/>
                </a:solidFill>
                <a:latin typeface="Inter Light"/>
                <a:ea typeface="Inter Light"/>
                <a:cs typeface="Inter Light"/>
                <a:sym typeface="Inter Light"/>
              </a:rPr>
              <a:t>output y</a:t>
            </a:r>
            <a:endParaRPr b="0" i="0" sz="1300" u="none" cap="none" strike="noStrike">
              <a:solidFill>
                <a:srgbClr val="000000"/>
              </a:solidFill>
              <a:latin typeface="Arial"/>
              <a:ea typeface="Arial"/>
              <a:cs typeface="Arial"/>
              <a:sym typeface="Arial"/>
            </a:endParaRPr>
          </a:p>
        </p:txBody>
      </p:sp>
      <p:sp>
        <p:nvSpPr>
          <p:cNvPr id="1034" name="Google Shape;1034;p98"/>
          <p:cNvSpPr txBox="1"/>
          <p:nvPr/>
        </p:nvSpPr>
        <p:spPr>
          <a:xfrm>
            <a:off x="5056738" y="3801201"/>
            <a:ext cx="651600" cy="3231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FFFFF"/>
              </a:buClr>
              <a:buSzPts val="1000"/>
              <a:buFont typeface="Inter Light"/>
              <a:buNone/>
            </a:pPr>
            <a:r>
              <a:rPr b="0" i="0" lang="en-US" sz="900" u="none" cap="none" strike="noStrike">
                <a:solidFill>
                  <a:srgbClr val="FFFFFF"/>
                </a:solidFill>
                <a:latin typeface="Inter Light"/>
                <a:ea typeface="Inter Light"/>
                <a:cs typeface="Inter Light"/>
                <a:sym typeface="Inter Light"/>
              </a:rPr>
              <a:t>output z</a:t>
            </a:r>
            <a:endParaRPr b="0" i="0" sz="1300" u="none" cap="none" strike="noStrike">
              <a:solidFill>
                <a:srgbClr val="000000"/>
              </a:solidFill>
              <a:latin typeface="Arial"/>
              <a:ea typeface="Arial"/>
              <a:cs typeface="Arial"/>
              <a:sym typeface="Arial"/>
            </a:endParaRPr>
          </a:p>
        </p:txBody>
      </p:sp>
      <p:pic>
        <p:nvPicPr>
          <p:cNvPr descr="Google Shape;805;p86" id="1035" name="Google Shape;1035;p98"/>
          <p:cNvPicPr preferRelativeResize="0"/>
          <p:nvPr/>
        </p:nvPicPr>
        <p:blipFill rotWithShape="1">
          <a:blip r:embed="rId3">
            <a:alphaModFix/>
          </a:blip>
          <a:srcRect b="0" l="0" r="0" t="0"/>
          <a:stretch/>
        </p:blipFill>
        <p:spPr>
          <a:xfrm>
            <a:off x="149976" y="2999076"/>
            <a:ext cx="449840" cy="449840"/>
          </a:xfrm>
          <a:prstGeom prst="rect">
            <a:avLst/>
          </a:prstGeom>
          <a:noFill/>
          <a:ln>
            <a:noFill/>
          </a:ln>
        </p:spPr>
      </p:pic>
      <p:grpSp>
        <p:nvGrpSpPr>
          <p:cNvPr id="1036" name="Google Shape;1036;p98"/>
          <p:cNvGrpSpPr/>
          <p:nvPr/>
        </p:nvGrpSpPr>
        <p:grpSpPr>
          <a:xfrm>
            <a:off x="6897252" y="3042476"/>
            <a:ext cx="2110017" cy="356278"/>
            <a:chOff x="-2" y="0"/>
            <a:chExt cx="2417526" cy="408201"/>
          </a:xfrm>
        </p:grpSpPr>
        <p:grpSp>
          <p:nvGrpSpPr>
            <p:cNvPr id="1037" name="Google Shape;1037;p98"/>
            <p:cNvGrpSpPr/>
            <p:nvPr/>
          </p:nvGrpSpPr>
          <p:grpSpPr>
            <a:xfrm>
              <a:off x="-2" y="0"/>
              <a:ext cx="1036640" cy="408201"/>
              <a:chOff x="-1" y="0"/>
              <a:chExt cx="1036639" cy="408200"/>
            </a:xfrm>
          </p:grpSpPr>
          <p:sp>
            <p:nvSpPr>
              <p:cNvPr id="1038" name="Google Shape;1038;p98"/>
              <p:cNvSpPr/>
              <p:nvPr/>
            </p:nvSpPr>
            <p:spPr>
              <a:xfrm>
                <a:off x="-1" y="0"/>
                <a:ext cx="1036639" cy="408200"/>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039" name="Google Shape;1039;p98"/>
              <p:cNvSpPr/>
              <p:nvPr/>
            </p:nvSpPr>
            <p:spPr>
              <a:xfrm>
                <a:off x="-1" y="0"/>
                <a:ext cx="1036639" cy="408200"/>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grpSp>
          <p:nvGrpSpPr>
            <p:cNvPr id="1040" name="Google Shape;1040;p98"/>
            <p:cNvGrpSpPr/>
            <p:nvPr/>
          </p:nvGrpSpPr>
          <p:grpSpPr>
            <a:xfrm>
              <a:off x="688971" y="0"/>
              <a:ext cx="1036640" cy="408201"/>
              <a:chOff x="-1" y="0"/>
              <a:chExt cx="1036639" cy="408200"/>
            </a:xfrm>
          </p:grpSpPr>
          <p:sp>
            <p:nvSpPr>
              <p:cNvPr id="1041" name="Google Shape;1041;p98"/>
              <p:cNvSpPr/>
              <p:nvPr/>
            </p:nvSpPr>
            <p:spPr>
              <a:xfrm>
                <a:off x="-1" y="0"/>
                <a:ext cx="1036639" cy="408200"/>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042" name="Google Shape;1042;p98"/>
              <p:cNvSpPr/>
              <p:nvPr/>
            </p:nvSpPr>
            <p:spPr>
              <a:xfrm>
                <a:off x="-1" y="0"/>
                <a:ext cx="1036639" cy="408200"/>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grpSp>
          <p:nvGrpSpPr>
            <p:cNvPr id="1043" name="Google Shape;1043;p98"/>
            <p:cNvGrpSpPr/>
            <p:nvPr/>
          </p:nvGrpSpPr>
          <p:grpSpPr>
            <a:xfrm>
              <a:off x="1380884" y="0"/>
              <a:ext cx="1036640" cy="408201"/>
              <a:chOff x="-1" y="0"/>
              <a:chExt cx="1036639" cy="408200"/>
            </a:xfrm>
          </p:grpSpPr>
          <p:sp>
            <p:nvSpPr>
              <p:cNvPr id="1044" name="Google Shape;1044;p98"/>
              <p:cNvSpPr/>
              <p:nvPr/>
            </p:nvSpPr>
            <p:spPr>
              <a:xfrm>
                <a:off x="-1" y="0"/>
                <a:ext cx="1036639" cy="408200"/>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045" name="Google Shape;1045;p98"/>
              <p:cNvSpPr/>
              <p:nvPr/>
            </p:nvSpPr>
            <p:spPr>
              <a:xfrm>
                <a:off x="-1" y="0"/>
                <a:ext cx="1036639" cy="408200"/>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grpSp>
      <p:sp>
        <p:nvSpPr>
          <p:cNvPr id="1046" name="Google Shape;1046;p98"/>
          <p:cNvSpPr txBox="1"/>
          <p:nvPr/>
        </p:nvSpPr>
        <p:spPr>
          <a:xfrm rot="1600">
            <a:off x="6902945" y="3061021"/>
            <a:ext cx="644400" cy="3231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FFFFF"/>
              </a:buClr>
              <a:buSzPts val="1000"/>
              <a:buFont typeface="Inter Light"/>
              <a:buNone/>
            </a:pPr>
            <a:r>
              <a:rPr b="0" i="0" lang="en-US" sz="900" u="none" cap="none" strike="noStrike">
                <a:solidFill>
                  <a:srgbClr val="FFFFFF"/>
                </a:solidFill>
                <a:latin typeface="Inter Light"/>
                <a:ea typeface="Inter Light"/>
                <a:cs typeface="Inter Light"/>
                <a:sym typeface="Inter Light"/>
              </a:rPr>
              <a:t>output x</a:t>
            </a:r>
            <a:endParaRPr b="0" i="0" sz="1300" u="none" cap="none" strike="noStrike">
              <a:solidFill>
                <a:srgbClr val="000000"/>
              </a:solidFill>
              <a:latin typeface="Arial"/>
              <a:ea typeface="Arial"/>
              <a:cs typeface="Arial"/>
              <a:sym typeface="Arial"/>
            </a:endParaRPr>
          </a:p>
        </p:txBody>
      </p:sp>
      <p:sp>
        <p:nvSpPr>
          <p:cNvPr id="1047" name="Google Shape;1047;p98"/>
          <p:cNvSpPr txBox="1"/>
          <p:nvPr/>
        </p:nvSpPr>
        <p:spPr>
          <a:xfrm rot="1600">
            <a:off x="7503847" y="3061021"/>
            <a:ext cx="644400" cy="3231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FFFFF"/>
              </a:buClr>
              <a:buSzPts val="1000"/>
              <a:buFont typeface="Inter Light"/>
              <a:buNone/>
            </a:pPr>
            <a:r>
              <a:rPr b="0" i="0" lang="en-US" sz="900" u="none" cap="none" strike="noStrike">
                <a:solidFill>
                  <a:srgbClr val="FFFFFF"/>
                </a:solidFill>
                <a:latin typeface="Inter Light"/>
                <a:ea typeface="Inter Light"/>
                <a:cs typeface="Inter Light"/>
                <a:sym typeface="Inter Light"/>
              </a:rPr>
              <a:t>output y</a:t>
            </a:r>
            <a:endParaRPr b="0" i="0" sz="1300" u="none" cap="none" strike="noStrike">
              <a:solidFill>
                <a:srgbClr val="000000"/>
              </a:solidFill>
              <a:latin typeface="Arial"/>
              <a:ea typeface="Arial"/>
              <a:cs typeface="Arial"/>
              <a:sym typeface="Arial"/>
            </a:endParaRPr>
          </a:p>
        </p:txBody>
      </p:sp>
      <p:sp>
        <p:nvSpPr>
          <p:cNvPr id="1048" name="Google Shape;1048;p98"/>
          <p:cNvSpPr txBox="1"/>
          <p:nvPr/>
        </p:nvSpPr>
        <p:spPr>
          <a:xfrm rot="1600">
            <a:off x="8111227" y="3061021"/>
            <a:ext cx="644400" cy="323100"/>
          </a:xfrm>
          <a:prstGeom prst="rect">
            <a:avLst/>
          </a:prstGeom>
          <a:noFill/>
          <a:ln>
            <a:noFill/>
          </a:ln>
        </p:spPr>
        <p:txBody>
          <a:bodyPr anchorCtr="0" anchor="t" bIns="91400" lIns="91400" spcFirstLastPara="1" rIns="91400" wrap="square" tIns="91400">
            <a:spAutoFit/>
          </a:bodyPr>
          <a:lstStyle/>
          <a:p>
            <a:pPr indent="0" lvl="0" marL="0" marR="0" rtl="0" algn="l">
              <a:lnSpc>
                <a:spcPct val="100000"/>
              </a:lnSpc>
              <a:spcBef>
                <a:spcPts val="0"/>
              </a:spcBef>
              <a:spcAft>
                <a:spcPts val="0"/>
              </a:spcAft>
              <a:buClr>
                <a:srgbClr val="FFFFFF"/>
              </a:buClr>
              <a:buSzPts val="1000"/>
              <a:buFont typeface="Inter Light"/>
              <a:buNone/>
            </a:pPr>
            <a:r>
              <a:rPr b="0" i="0" lang="en-US" sz="900" u="none" cap="none" strike="noStrike">
                <a:solidFill>
                  <a:srgbClr val="FFFFFF"/>
                </a:solidFill>
                <a:latin typeface="Inter Light"/>
                <a:ea typeface="Inter Light"/>
                <a:cs typeface="Inter Light"/>
                <a:sym typeface="Inter Light"/>
              </a:rPr>
              <a:t>output z</a:t>
            </a:r>
            <a:endParaRPr b="0" i="0" sz="1300" u="none" cap="none" strike="noStrike">
              <a:solidFill>
                <a:srgbClr val="000000"/>
              </a:solidFill>
              <a:latin typeface="Arial"/>
              <a:ea typeface="Arial"/>
              <a:cs typeface="Arial"/>
              <a:sym typeface="Arial"/>
            </a:endParaRPr>
          </a:p>
        </p:txBody>
      </p:sp>
      <p:sp>
        <p:nvSpPr>
          <p:cNvPr id="1049" name="Google Shape;1049;p98"/>
          <p:cNvSpPr txBox="1"/>
          <p:nvPr/>
        </p:nvSpPr>
        <p:spPr>
          <a:xfrm>
            <a:off x="6897251" y="2745222"/>
            <a:ext cx="1164600" cy="338700"/>
          </a:xfrm>
          <a:prstGeom prst="rect">
            <a:avLst/>
          </a:prstGeom>
          <a:noFill/>
          <a:ln>
            <a:noFill/>
          </a:ln>
        </p:spPr>
        <p:txBody>
          <a:bodyPr anchorCtr="0" anchor="ctr" bIns="91400" lIns="91400" spcFirstLastPara="1" rIns="91400" wrap="square" tIns="91400">
            <a:spAutoFit/>
          </a:bodyPr>
          <a:lstStyle/>
          <a:p>
            <a:pPr indent="0" lvl="0" marL="0" marR="0" rtl="0" algn="l">
              <a:lnSpc>
                <a:spcPct val="100000"/>
              </a:lnSpc>
              <a:spcBef>
                <a:spcPts val="0"/>
              </a:spcBef>
              <a:spcAft>
                <a:spcPts val="0"/>
              </a:spcAft>
              <a:buClr>
                <a:srgbClr val="FFFFFF"/>
              </a:buClr>
              <a:buSzPts val="1200"/>
              <a:buFont typeface="Inter"/>
              <a:buNone/>
            </a:pPr>
            <a:r>
              <a:rPr b="0" i="0" lang="en-US" sz="1000" u="none" cap="none" strike="noStrike">
                <a:solidFill>
                  <a:srgbClr val="FFFFFF"/>
                </a:solidFill>
                <a:latin typeface="Inter"/>
                <a:ea typeface="Inter"/>
                <a:cs typeface="Inter"/>
                <a:sym typeface="Inter"/>
              </a:rPr>
              <a:t>Output Channel</a:t>
            </a:r>
            <a:endParaRPr b="0" i="0" sz="1200" u="none" cap="none" strike="noStrike">
              <a:solidFill>
                <a:srgbClr val="000000"/>
              </a:solidFill>
              <a:latin typeface="Arial"/>
              <a:ea typeface="Arial"/>
              <a:cs typeface="Arial"/>
              <a:sym typeface="Arial"/>
            </a:endParaRPr>
          </a:p>
        </p:txBody>
      </p:sp>
      <p:cxnSp>
        <p:nvCxnSpPr>
          <p:cNvPr id="1050" name="Google Shape;1050;p98"/>
          <p:cNvCxnSpPr/>
          <p:nvPr/>
        </p:nvCxnSpPr>
        <p:spPr>
          <a:xfrm>
            <a:off x="6074275" y="2490442"/>
            <a:ext cx="798088" cy="672929"/>
          </a:xfrm>
          <a:prstGeom prst="straightConnector1">
            <a:avLst/>
          </a:prstGeom>
          <a:noFill/>
          <a:ln cap="flat" cmpd="sng" w="19050">
            <a:solidFill>
              <a:srgbClr val="0DC09D"/>
            </a:solidFill>
            <a:prstDash val="dash"/>
            <a:round/>
            <a:headEnd len="sm" w="sm" type="none"/>
            <a:tailEnd len="med" w="med" type="triangle"/>
          </a:ln>
        </p:spPr>
      </p:cxnSp>
      <p:cxnSp>
        <p:nvCxnSpPr>
          <p:cNvPr id="1051" name="Google Shape;1051;p98"/>
          <p:cNvCxnSpPr/>
          <p:nvPr/>
        </p:nvCxnSpPr>
        <p:spPr>
          <a:xfrm>
            <a:off x="6069129" y="3218781"/>
            <a:ext cx="803325" cy="0"/>
          </a:xfrm>
          <a:prstGeom prst="straightConnector1">
            <a:avLst/>
          </a:prstGeom>
          <a:noFill/>
          <a:ln cap="flat" cmpd="sng" w="19050">
            <a:solidFill>
              <a:srgbClr val="0DC09D"/>
            </a:solidFill>
            <a:prstDash val="dash"/>
            <a:round/>
            <a:headEnd len="sm" w="sm" type="none"/>
            <a:tailEnd len="med" w="med" type="triangle"/>
          </a:ln>
        </p:spPr>
      </p:cxnSp>
      <p:cxnSp>
        <p:nvCxnSpPr>
          <p:cNvPr id="1052" name="Google Shape;1052;p98"/>
          <p:cNvCxnSpPr/>
          <p:nvPr/>
        </p:nvCxnSpPr>
        <p:spPr>
          <a:xfrm flipH="1" rot="10800000">
            <a:off x="6074302" y="3273677"/>
            <a:ext cx="797041" cy="630773"/>
          </a:xfrm>
          <a:prstGeom prst="straightConnector1">
            <a:avLst/>
          </a:prstGeom>
          <a:noFill/>
          <a:ln cap="flat" cmpd="sng" w="19050">
            <a:solidFill>
              <a:srgbClr val="0DC09D"/>
            </a:solidFill>
            <a:prstDash val="dash"/>
            <a:round/>
            <a:headEnd len="sm" w="sm"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99"/>
          <p:cNvSpPr txBox="1"/>
          <p:nvPr>
            <p:ph idx="1" type="body"/>
          </p:nvPr>
        </p:nvSpPr>
        <p:spPr>
          <a:xfrm>
            <a:off x="457200" y="778670"/>
            <a:ext cx="8229600" cy="215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lang="en-US">
                <a:solidFill>
                  <a:srgbClr val="FFFFFF"/>
                </a:solidFill>
              </a:rPr>
              <a:t>A reactive workflow framework and a programming DSL</a:t>
            </a:r>
            <a:endParaRPr/>
          </a:p>
        </p:txBody>
      </p:sp>
      <p:sp>
        <p:nvSpPr>
          <p:cNvPr id="1058" name="Google Shape;1058;p99"/>
          <p:cNvSpPr txBox="1"/>
          <p:nvPr>
            <p:ph type="title"/>
          </p:nvPr>
        </p:nvSpPr>
        <p:spPr>
          <a:xfrm>
            <a:off x="457200" y="398252"/>
            <a:ext cx="8229600" cy="3078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994"/>
              <a:buFont typeface="Inter"/>
              <a:buNone/>
            </a:pPr>
            <a:r>
              <a:rPr lang="en-US" sz="1994"/>
              <a:t>Nextflow</a:t>
            </a:r>
            <a:endParaRPr/>
          </a:p>
        </p:txBody>
      </p:sp>
      <p:grpSp>
        <p:nvGrpSpPr>
          <p:cNvPr id="1059" name="Google Shape;1059;p99"/>
          <p:cNvGrpSpPr/>
          <p:nvPr/>
        </p:nvGrpSpPr>
        <p:grpSpPr>
          <a:xfrm>
            <a:off x="512825" y="3045275"/>
            <a:ext cx="1246475" cy="215400"/>
            <a:chOff x="-2" y="0"/>
            <a:chExt cx="2417524" cy="408186"/>
          </a:xfrm>
        </p:grpSpPr>
        <p:grpSp>
          <p:nvGrpSpPr>
            <p:cNvPr id="1060" name="Google Shape;1060;p99"/>
            <p:cNvGrpSpPr/>
            <p:nvPr/>
          </p:nvGrpSpPr>
          <p:grpSpPr>
            <a:xfrm>
              <a:off x="-2" y="0"/>
              <a:ext cx="1036638" cy="408186"/>
              <a:chOff x="-1" y="0"/>
              <a:chExt cx="1036638" cy="408186"/>
            </a:xfrm>
          </p:grpSpPr>
          <p:sp>
            <p:nvSpPr>
              <p:cNvPr id="1061" name="Google Shape;1061;p99"/>
              <p:cNvSpPr/>
              <p:nvPr/>
            </p:nvSpPr>
            <p:spPr>
              <a:xfrm>
                <a:off x="-1" y="0"/>
                <a:ext cx="1036638" cy="408186"/>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062" name="Google Shape;1062;p99"/>
              <p:cNvSpPr/>
              <p:nvPr/>
            </p:nvSpPr>
            <p:spPr>
              <a:xfrm>
                <a:off x="-1" y="0"/>
                <a:ext cx="1036638" cy="408186"/>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grpSp>
          <p:nvGrpSpPr>
            <p:cNvPr id="1063" name="Google Shape;1063;p99"/>
            <p:cNvGrpSpPr/>
            <p:nvPr/>
          </p:nvGrpSpPr>
          <p:grpSpPr>
            <a:xfrm>
              <a:off x="688971" y="0"/>
              <a:ext cx="1036638" cy="408186"/>
              <a:chOff x="-1" y="0"/>
              <a:chExt cx="1036638" cy="408186"/>
            </a:xfrm>
          </p:grpSpPr>
          <p:sp>
            <p:nvSpPr>
              <p:cNvPr id="1064" name="Google Shape;1064;p99"/>
              <p:cNvSpPr/>
              <p:nvPr/>
            </p:nvSpPr>
            <p:spPr>
              <a:xfrm>
                <a:off x="-1" y="0"/>
                <a:ext cx="1036638" cy="408186"/>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065" name="Google Shape;1065;p99"/>
              <p:cNvSpPr/>
              <p:nvPr/>
            </p:nvSpPr>
            <p:spPr>
              <a:xfrm>
                <a:off x="-1" y="0"/>
                <a:ext cx="1036638" cy="408186"/>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grpSp>
          <p:nvGrpSpPr>
            <p:cNvPr id="1066" name="Google Shape;1066;p99"/>
            <p:cNvGrpSpPr/>
            <p:nvPr/>
          </p:nvGrpSpPr>
          <p:grpSpPr>
            <a:xfrm>
              <a:off x="1380884" y="0"/>
              <a:ext cx="1036638" cy="408186"/>
              <a:chOff x="-1" y="0"/>
              <a:chExt cx="1036638" cy="408186"/>
            </a:xfrm>
          </p:grpSpPr>
          <p:sp>
            <p:nvSpPr>
              <p:cNvPr id="1067" name="Google Shape;1067;p99"/>
              <p:cNvSpPr/>
              <p:nvPr/>
            </p:nvSpPr>
            <p:spPr>
              <a:xfrm>
                <a:off x="-1" y="0"/>
                <a:ext cx="1036638" cy="408186"/>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068" name="Google Shape;1068;p99"/>
              <p:cNvSpPr/>
              <p:nvPr/>
            </p:nvSpPr>
            <p:spPr>
              <a:xfrm>
                <a:off x="-1" y="0"/>
                <a:ext cx="1036638" cy="408186"/>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grpSp>
      <p:cxnSp>
        <p:nvCxnSpPr>
          <p:cNvPr id="1069" name="Google Shape;1069;p99"/>
          <p:cNvCxnSpPr/>
          <p:nvPr/>
        </p:nvCxnSpPr>
        <p:spPr>
          <a:xfrm flipH="1">
            <a:off x="3757475" y="3028950"/>
            <a:ext cx="133500" cy="162000"/>
          </a:xfrm>
          <a:prstGeom prst="straightConnector1">
            <a:avLst/>
          </a:prstGeom>
          <a:noFill/>
          <a:ln cap="flat" cmpd="sng" w="19050">
            <a:solidFill>
              <a:srgbClr val="FFFF00"/>
            </a:solidFill>
            <a:prstDash val="dash"/>
            <a:round/>
            <a:headEnd len="sm" w="sm" type="none"/>
            <a:tailEnd len="med" w="med" type="triangle"/>
          </a:ln>
        </p:spPr>
      </p:cxnSp>
      <p:cxnSp>
        <p:nvCxnSpPr>
          <p:cNvPr id="1070" name="Google Shape;1070;p99"/>
          <p:cNvCxnSpPr/>
          <p:nvPr/>
        </p:nvCxnSpPr>
        <p:spPr>
          <a:xfrm flipH="1" rot="10800000">
            <a:off x="1759299" y="2464341"/>
            <a:ext cx="715200" cy="725100"/>
          </a:xfrm>
          <a:prstGeom prst="straightConnector1">
            <a:avLst/>
          </a:prstGeom>
          <a:noFill/>
          <a:ln cap="flat" cmpd="sng" w="19050">
            <a:solidFill>
              <a:srgbClr val="0DC09D"/>
            </a:solidFill>
            <a:prstDash val="dash"/>
            <a:round/>
            <a:headEnd len="sm" w="sm" type="none"/>
            <a:tailEnd len="med" w="med" type="triangle"/>
          </a:ln>
        </p:spPr>
      </p:cxnSp>
      <p:grpSp>
        <p:nvGrpSpPr>
          <p:cNvPr id="1071" name="Google Shape;1071;p99"/>
          <p:cNvGrpSpPr/>
          <p:nvPr/>
        </p:nvGrpSpPr>
        <p:grpSpPr>
          <a:xfrm>
            <a:off x="2474497" y="1532845"/>
            <a:ext cx="1060492" cy="1078546"/>
            <a:chOff x="4653097" y="1571295"/>
            <a:chExt cx="1060492" cy="1078546"/>
          </a:xfrm>
        </p:grpSpPr>
        <p:sp>
          <p:nvSpPr>
            <p:cNvPr id="1072" name="Google Shape;1072;p99"/>
            <p:cNvSpPr/>
            <p:nvPr/>
          </p:nvSpPr>
          <p:spPr>
            <a:xfrm>
              <a:off x="4816113" y="2066208"/>
              <a:ext cx="651600" cy="449700"/>
            </a:xfrm>
            <a:prstGeom prst="roundRect">
              <a:avLst>
                <a:gd fmla="val 5909" name="adj"/>
              </a:avLst>
            </a:prstGeom>
            <a:solidFill>
              <a:srgbClr val="160F26"/>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Inter Light"/>
                <a:buNone/>
              </a:pPr>
              <a:r>
                <a:t/>
              </a:r>
              <a:endParaRPr b="0" i="0" sz="1400" u="none" cap="none" strike="noStrike">
                <a:solidFill>
                  <a:srgbClr val="000000"/>
                </a:solidFill>
                <a:latin typeface="Inter Light"/>
                <a:ea typeface="Inter Light"/>
                <a:cs typeface="Inter Light"/>
                <a:sym typeface="Inter Light"/>
              </a:endParaRPr>
            </a:p>
          </p:txBody>
        </p:sp>
        <p:grpSp>
          <p:nvGrpSpPr>
            <p:cNvPr id="1073" name="Google Shape;1073;p99"/>
            <p:cNvGrpSpPr/>
            <p:nvPr/>
          </p:nvGrpSpPr>
          <p:grpSpPr>
            <a:xfrm>
              <a:off x="4653097" y="1571295"/>
              <a:ext cx="1060492" cy="1078546"/>
              <a:chOff x="2906100" y="1253643"/>
              <a:chExt cx="1316400" cy="1279262"/>
            </a:xfrm>
          </p:grpSpPr>
          <p:sp>
            <p:nvSpPr>
              <p:cNvPr id="1074" name="Google Shape;1074;p99"/>
              <p:cNvSpPr/>
              <p:nvPr/>
            </p:nvSpPr>
            <p:spPr>
              <a:xfrm>
                <a:off x="2906100" y="1681805"/>
                <a:ext cx="1316400" cy="851100"/>
              </a:xfrm>
              <a:prstGeom prst="roundRect">
                <a:avLst>
                  <a:gd fmla="val 10070" name="adj"/>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Inter Light"/>
                  <a:buNone/>
                </a:pPr>
                <a:r>
                  <a:t/>
                </a:r>
                <a:endParaRPr b="0" i="0" sz="1400" u="none" cap="none" strike="noStrike">
                  <a:solidFill>
                    <a:srgbClr val="000000"/>
                  </a:solidFill>
                  <a:latin typeface="Inter Light"/>
                  <a:ea typeface="Inter Light"/>
                  <a:cs typeface="Inter Light"/>
                  <a:sym typeface="Inter Light"/>
                </a:endParaRPr>
              </a:p>
            </p:txBody>
          </p:sp>
          <p:sp>
            <p:nvSpPr>
              <p:cNvPr id="1075" name="Google Shape;1075;p99"/>
              <p:cNvSpPr txBox="1"/>
              <p:nvPr/>
            </p:nvSpPr>
            <p:spPr>
              <a:xfrm>
                <a:off x="2982018" y="1253643"/>
                <a:ext cx="1164600" cy="438000"/>
              </a:xfrm>
              <a:prstGeom prst="rect">
                <a:avLst/>
              </a:prstGeom>
              <a:noFill/>
              <a:ln>
                <a:noFill/>
              </a:ln>
            </p:spPr>
            <p:txBody>
              <a:bodyPr anchorCtr="0" anchor="ctr" bIns="91400" lIns="91400" spcFirstLastPara="1" rIns="91400" wrap="square" tIns="91400">
                <a:spAutoFit/>
              </a:bodyPr>
              <a:lstStyle/>
              <a:p>
                <a:pPr indent="0" lvl="0" marL="0" marR="0" rtl="0" algn="ctr">
                  <a:lnSpc>
                    <a:spcPct val="100000"/>
                  </a:lnSpc>
                  <a:spcBef>
                    <a:spcPts val="0"/>
                  </a:spcBef>
                  <a:spcAft>
                    <a:spcPts val="0"/>
                  </a:spcAft>
                  <a:buClr>
                    <a:srgbClr val="FFFFFF"/>
                  </a:buClr>
                  <a:buSzPts val="1200"/>
                  <a:buFont typeface="Inter Light"/>
                  <a:buNone/>
                </a:pPr>
                <a:r>
                  <a:rPr b="0" i="0" lang="en-US" sz="1200" u="none" cap="none" strike="noStrike">
                    <a:solidFill>
                      <a:srgbClr val="FFFFFF"/>
                    </a:solidFill>
                    <a:latin typeface="Inter Light"/>
                    <a:ea typeface="Inter Light"/>
                    <a:cs typeface="Inter Light"/>
                    <a:sym typeface="Inter Light"/>
                  </a:rPr>
                  <a:t>Process 1</a:t>
                </a:r>
                <a:endParaRPr b="0" i="0" sz="1400" u="none" cap="none" strike="noStrike">
                  <a:solidFill>
                    <a:srgbClr val="000000"/>
                  </a:solidFill>
                  <a:latin typeface="Arial"/>
                  <a:ea typeface="Arial"/>
                  <a:cs typeface="Arial"/>
                  <a:sym typeface="Arial"/>
                </a:endParaRPr>
              </a:p>
            </p:txBody>
          </p:sp>
          <p:sp>
            <p:nvSpPr>
              <p:cNvPr id="1076" name="Google Shape;1076;p99"/>
              <p:cNvSpPr txBox="1"/>
              <p:nvPr/>
            </p:nvSpPr>
            <p:spPr>
              <a:xfrm>
                <a:off x="3187087" y="1906502"/>
                <a:ext cx="651600" cy="401700"/>
              </a:xfrm>
              <a:prstGeom prst="rect">
                <a:avLst/>
              </a:prstGeom>
              <a:noFill/>
              <a:ln>
                <a:noFill/>
              </a:ln>
            </p:spPr>
            <p:txBody>
              <a:bodyPr anchorCtr="0" anchor="ctr" bIns="91400" lIns="91400" spcFirstLastPara="1" rIns="91400" wrap="square" tIns="91400">
                <a:spAutoFit/>
              </a:bodyPr>
              <a:lstStyle/>
              <a:p>
                <a:pPr indent="0" lvl="0" marL="0" marR="0" rtl="0" algn="ctr">
                  <a:lnSpc>
                    <a:spcPct val="100000"/>
                  </a:lnSpc>
                  <a:spcBef>
                    <a:spcPts val="0"/>
                  </a:spcBef>
                  <a:spcAft>
                    <a:spcPts val="0"/>
                  </a:spcAft>
                  <a:buClr>
                    <a:srgbClr val="FFFFFF"/>
                  </a:buClr>
                  <a:buSzPts val="1200"/>
                  <a:buFont typeface="Inter Light"/>
                  <a:buNone/>
                </a:pPr>
                <a:r>
                  <a:rPr b="0" i="0" lang="en-US" sz="1000" u="none" cap="none" strike="noStrike">
                    <a:solidFill>
                      <a:srgbClr val="FFFFFF"/>
                    </a:solidFill>
                    <a:latin typeface="Inter Light"/>
                    <a:ea typeface="Inter Light"/>
                    <a:cs typeface="Inter Light"/>
                    <a:sym typeface="Inter Light"/>
                  </a:rPr>
                  <a:t>Ta</a:t>
                </a:r>
                <a:r>
                  <a:rPr lang="en-US" sz="1000">
                    <a:solidFill>
                      <a:srgbClr val="FFFFFF"/>
                    </a:solidFill>
                    <a:latin typeface="Inter Light"/>
                    <a:ea typeface="Inter Light"/>
                    <a:cs typeface="Inter Light"/>
                    <a:sym typeface="Inter Light"/>
                  </a:rPr>
                  <a:t>sks</a:t>
                </a:r>
                <a:endParaRPr b="0" i="0" sz="1000" u="none" cap="none" strike="noStrike">
                  <a:solidFill>
                    <a:srgbClr val="000000"/>
                  </a:solidFill>
                  <a:latin typeface="Arial"/>
                  <a:ea typeface="Arial"/>
                  <a:cs typeface="Arial"/>
                  <a:sym typeface="Arial"/>
                </a:endParaRPr>
              </a:p>
            </p:txBody>
          </p:sp>
        </p:grpSp>
      </p:grpSp>
      <p:pic>
        <p:nvPicPr>
          <p:cNvPr descr="Google Shape;805;p86" id="1077" name="Google Shape;1077;p99"/>
          <p:cNvPicPr preferRelativeResize="0"/>
          <p:nvPr/>
        </p:nvPicPr>
        <p:blipFill rotWithShape="1">
          <a:blip r:embed="rId3">
            <a:alphaModFix/>
          </a:blip>
          <a:srcRect b="0" l="0" r="0" t="0"/>
          <a:stretch/>
        </p:blipFill>
        <p:spPr>
          <a:xfrm>
            <a:off x="149975" y="2999075"/>
            <a:ext cx="307800" cy="307800"/>
          </a:xfrm>
          <a:prstGeom prst="rect">
            <a:avLst/>
          </a:prstGeom>
          <a:noFill/>
          <a:ln>
            <a:noFill/>
          </a:ln>
        </p:spPr>
      </p:pic>
      <p:grpSp>
        <p:nvGrpSpPr>
          <p:cNvPr id="1078" name="Google Shape;1078;p99"/>
          <p:cNvGrpSpPr/>
          <p:nvPr/>
        </p:nvGrpSpPr>
        <p:grpSpPr>
          <a:xfrm>
            <a:off x="4792935" y="1532845"/>
            <a:ext cx="1060492" cy="1078546"/>
            <a:chOff x="4653097" y="1571295"/>
            <a:chExt cx="1060492" cy="1078546"/>
          </a:xfrm>
        </p:grpSpPr>
        <p:sp>
          <p:nvSpPr>
            <p:cNvPr id="1079" name="Google Shape;1079;p99"/>
            <p:cNvSpPr/>
            <p:nvPr/>
          </p:nvSpPr>
          <p:spPr>
            <a:xfrm>
              <a:off x="4816113" y="2066208"/>
              <a:ext cx="651600" cy="449700"/>
            </a:xfrm>
            <a:prstGeom prst="roundRect">
              <a:avLst>
                <a:gd fmla="val 5909" name="adj"/>
              </a:avLst>
            </a:prstGeom>
            <a:solidFill>
              <a:srgbClr val="160F26"/>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Inter Light"/>
                <a:buNone/>
              </a:pPr>
              <a:r>
                <a:t/>
              </a:r>
              <a:endParaRPr b="0" i="0" sz="1400" u="none" cap="none" strike="noStrike">
                <a:solidFill>
                  <a:srgbClr val="000000"/>
                </a:solidFill>
                <a:latin typeface="Inter Light"/>
                <a:ea typeface="Inter Light"/>
                <a:cs typeface="Inter Light"/>
                <a:sym typeface="Inter Light"/>
              </a:endParaRPr>
            </a:p>
          </p:txBody>
        </p:sp>
        <p:grpSp>
          <p:nvGrpSpPr>
            <p:cNvPr id="1080" name="Google Shape;1080;p99"/>
            <p:cNvGrpSpPr/>
            <p:nvPr/>
          </p:nvGrpSpPr>
          <p:grpSpPr>
            <a:xfrm>
              <a:off x="4653097" y="1571295"/>
              <a:ext cx="1060492" cy="1078546"/>
              <a:chOff x="2906100" y="1253643"/>
              <a:chExt cx="1316400" cy="1279262"/>
            </a:xfrm>
          </p:grpSpPr>
          <p:sp>
            <p:nvSpPr>
              <p:cNvPr id="1081" name="Google Shape;1081;p99"/>
              <p:cNvSpPr/>
              <p:nvPr/>
            </p:nvSpPr>
            <p:spPr>
              <a:xfrm>
                <a:off x="2906100" y="1681805"/>
                <a:ext cx="1316400" cy="851100"/>
              </a:xfrm>
              <a:prstGeom prst="roundRect">
                <a:avLst>
                  <a:gd fmla="val 10070" name="adj"/>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Inter Light"/>
                  <a:buNone/>
                </a:pPr>
                <a:r>
                  <a:t/>
                </a:r>
                <a:endParaRPr b="0" i="0" sz="1400" u="none" cap="none" strike="noStrike">
                  <a:solidFill>
                    <a:srgbClr val="000000"/>
                  </a:solidFill>
                  <a:latin typeface="Inter Light"/>
                  <a:ea typeface="Inter Light"/>
                  <a:cs typeface="Inter Light"/>
                  <a:sym typeface="Inter Light"/>
                </a:endParaRPr>
              </a:p>
            </p:txBody>
          </p:sp>
          <p:sp>
            <p:nvSpPr>
              <p:cNvPr id="1082" name="Google Shape;1082;p99"/>
              <p:cNvSpPr txBox="1"/>
              <p:nvPr/>
            </p:nvSpPr>
            <p:spPr>
              <a:xfrm>
                <a:off x="2930597" y="1253643"/>
                <a:ext cx="1164600" cy="438000"/>
              </a:xfrm>
              <a:prstGeom prst="rect">
                <a:avLst/>
              </a:prstGeom>
              <a:noFill/>
              <a:ln>
                <a:noFill/>
              </a:ln>
            </p:spPr>
            <p:txBody>
              <a:bodyPr anchorCtr="0" anchor="ctr" bIns="91400" lIns="91400" spcFirstLastPara="1" rIns="91400" wrap="square" tIns="91400">
                <a:spAutoFit/>
              </a:bodyPr>
              <a:lstStyle/>
              <a:p>
                <a:pPr indent="0" lvl="0" marL="0" marR="0" rtl="0" algn="ctr">
                  <a:lnSpc>
                    <a:spcPct val="100000"/>
                  </a:lnSpc>
                  <a:spcBef>
                    <a:spcPts val="0"/>
                  </a:spcBef>
                  <a:spcAft>
                    <a:spcPts val="0"/>
                  </a:spcAft>
                  <a:buClr>
                    <a:srgbClr val="FFFFFF"/>
                  </a:buClr>
                  <a:buSzPts val="1200"/>
                  <a:buFont typeface="Inter Light"/>
                  <a:buNone/>
                </a:pPr>
                <a:r>
                  <a:rPr b="0" i="0" lang="en-US" sz="1200" u="none" cap="none" strike="noStrike">
                    <a:solidFill>
                      <a:srgbClr val="FFFFFF"/>
                    </a:solidFill>
                    <a:latin typeface="Inter Light"/>
                    <a:ea typeface="Inter Light"/>
                    <a:cs typeface="Inter Light"/>
                    <a:sym typeface="Inter Light"/>
                  </a:rPr>
                  <a:t>Process </a:t>
                </a:r>
                <a:r>
                  <a:rPr lang="en-US" sz="1200">
                    <a:solidFill>
                      <a:srgbClr val="FFFFFF"/>
                    </a:solidFill>
                    <a:latin typeface="Inter Light"/>
                    <a:ea typeface="Inter Light"/>
                    <a:cs typeface="Inter Light"/>
                    <a:sym typeface="Inter Light"/>
                  </a:rPr>
                  <a:t>2</a:t>
                </a:r>
                <a:endParaRPr b="0" i="0" sz="1400" u="none" cap="none" strike="noStrike">
                  <a:solidFill>
                    <a:srgbClr val="000000"/>
                  </a:solidFill>
                  <a:latin typeface="Arial"/>
                  <a:ea typeface="Arial"/>
                  <a:cs typeface="Arial"/>
                  <a:sym typeface="Arial"/>
                </a:endParaRPr>
              </a:p>
            </p:txBody>
          </p:sp>
        </p:grpSp>
      </p:grpSp>
      <p:grpSp>
        <p:nvGrpSpPr>
          <p:cNvPr id="1083" name="Google Shape;1083;p99"/>
          <p:cNvGrpSpPr/>
          <p:nvPr/>
        </p:nvGrpSpPr>
        <p:grpSpPr>
          <a:xfrm>
            <a:off x="4354772" y="3398745"/>
            <a:ext cx="1060492" cy="1078546"/>
            <a:chOff x="4653097" y="1571295"/>
            <a:chExt cx="1060492" cy="1078546"/>
          </a:xfrm>
        </p:grpSpPr>
        <p:sp>
          <p:nvSpPr>
            <p:cNvPr id="1084" name="Google Shape;1084;p99"/>
            <p:cNvSpPr/>
            <p:nvPr/>
          </p:nvSpPr>
          <p:spPr>
            <a:xfrm>
              <a:off x="4816113" y="2066208"/>
              <a:ext cx="651600" cy="449700"/>
            </a:xfrm>
            <a:prstGeom prst="roundRect">
              <a:avLst>
                <a:gd fmla="val 5909" name="adj"/>
              </a:avLst>
            </a:prstGeom>
            <a:solidFill>
              <a:srgbClr val="160F26"/>
            </a:solidFill>
            <a:ln cap="flat" cmpd="sng" w="9525">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Inter Light"/>
                <a:buNone/>
              </a:pPr>
              <a:r>
                <a:t/>
              </a:r>
              <a:endParaRPr b="0" i="0" sz="1400" u="none" cap="none" strike="noStrike">
                <a:solidFill>
                  <a:srgbClr val="000000"/>
                </a:solidFill>
                <a:latin typeface="Inter Light"/>
                <a:ea typeface="Inter Light"/>
                <a:cs typeface="Inter Light"/>
                <a:sym typeface="Inter Light"/>
              </a:endParaRPr>
            </a:p>
          </p:txBody>
        </p:sp>
        <p:grpSp>
          <p:nvGrpSpPr>
            <p:cNvPr id="1085" name="Google Shape;1085;p99"/>
            <p:cNvGrpSpPr/>
            <p:nvPr/>
          </p:nvGrpSpPr>
          <p:grpSpPr>
            <a:xfrm>
              <a:off x="4653097" y="1571295"/>
              <a:ext cx="1060492" cy="1078546"/>
              <a:chOff x="2906100" y="1253643"/>
              <a:chExt cx="1316400" cy="1279262"/>
            </a:xfrm>
          </p:grpSpPr>
          <p:sp>
            <p:nvSpPr>
              <p:cNvPr id="1086" name="Google Shape;1086;p99"/>
              <p:cNvSpPr/>
              <p:nvPr/>
            </p:nvSpPr>
            <p:spPr>
              <a:xfrm>
                <a:off x="2906100" y="1681805"/>
                <a:ext cx="1316400" cy="851100"/>
              </a:xfrm>
              <a:prstGeom prst="roundRect">
                <a:avLst>
                  <a:gd fmla="val 10070" name="adj"/>
                </a:avLst>
              </a:pr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400"/>
                  <a:buFont typeface="Inter Light"/>
                  <a:buNone/>
                </a:pPr>
                <a:r>
                  <a:t/>
                </a:r>
                <a:endParaRPr b="0" i="0" sz="1400" u="none" cap="none" strike="noStrike">
                  <a:solidFill>
                    <a:srgbClr val="000000"/>
                  </a:solidFill>
                  <a:latin typeface="Inter Light"/>
                  <a:ea typeface="Inter Light"/>
                  <a:cs typeface="Inter Light"/>
                  <a:sym typeface="Inter Light"/>
                </a:endParaRPr>
              </a:p>
            </p:txBody>
          </p:sp>
          <p:sp>
            <p:nvSpPr>
              <p:cNvPr id="1087" name="Google Shape;1087;p99"/>
              <p:cNvSpPr txBox="1"/>
              <p:nvPr/>
            </p:nvSpPr>
            <p:spPr>
              <a:xfrm>
                <a:off x="2930597" y="1253643"/>
                <a:ext cx="1164600" cy="438000"/>
              </a:xfrm>
              <a:prstGeom prst="rect">
                <a:avLst/>
              </a:prstGeom>
              <a:noFill/>
              <a:ln>
                <a:noFill/>
              </a:ln>
            </p:spPr>
            <p:txBody>
              <a:bodyPr anchorCtr="0" anchor="ctr" bIns="91400" lIns="91400" spcFirstLastPara="1" rIns="91400" wrap="square" tIns="91400">
                <a:spAutoFit/>
              </a:bodyPr>
              <a:lstStyle/>
              <a:p>
                <a:pPr indent="0" lvl="0" marL="0" marR="0" rtl="0" algn="ctr">
                  <a:lnSpc>
                    <a:spcPct val="100000"/>
                  </a:lnSpc>
                  <a:spcBef>
                    <a:spcPts val="0"/>
                  </a:spcBef>
                  <a:spcAft>
                    <a:spcPts val="0"/>
                  </a:spcAft>
                  <a:buClr>
                    <a:srgbClr val="FFFFFF"/>
                  </a:buClr>
                  <a:buSzPts val="1200"/>
                  <a:buFont typeface="Inter Light"/>
                  <a:buNone/>
                </a:pPr>
                <a:r>
                  <a:rPr b="0" i="0" lang="en-US" sz="1200" u="none" cap="none" strike="noStrike">
                    <a:solidFill>
                      <a:srgbClr val="FFFFFF"/>
                    </a:solidFill>
                    <a:latin typeface="Inter Light"/>
                    <a:ea typeface="Inter Light"/>
                    <a:cs typeface="Inter Light"/>
                    <a:sym typeface="Inter Light"/>
                  </a:rPr>
                  <a:t>Process </a:t>
                </a:r>
                <a:r>
                  <a:rPr lang="en-US" sz="1200">
                    <a:solidFill>
                      <a:srgbClr val="FFFFFF"/>
                    </a:solidFill>
                    <a:latin typeface="Inter Light"/>
                    <a:ea typeface="Inter Light"/>
                    <a:cs typeface="Inter Light"/>
                    <a:sym typeface="Inter Light"/>
                  </a:rPr>
                  <a:t>3</a:t>
                </a:r>
                <a:endParaRPr b="0" i="0" sz="1400" u="none" cap="none" strike="noStrike">
                  <a:solidFill>
                    <a:srgbClr val="000000"/>
                  </a:solidFill>
                  <a:latin typeface="Arial"/>
                  <a:ea typeface="Arial"/>
                  <a:cs typeface="Arial"/>
                  <a:sym typeface="Arial"/>
                </a:endParaRPr>
              </a:p>
            </p:txBody>
          </p:sp>
        </p:grpSp>
      </p:grpSp>
      <p:grpSp>
        <p:nvGrpSpPr>
          <p:cNvPr id="1088" name="Google Shape;1088;p99"/>
          <p:cNvGrpSpPr/>
          <p:nvPr/>
        </p:nvGrpSpPr>
        <p:grpSpPr>
          <a:xfrm>
            <a:off x="3540712" y="2144912"/>
            <a:ext cx="1246475" cy="215400"/>
            <a:chOff x="-2" y="0"/>
            <a:chExt cx="2417524" cy="408186"/>
          </a:xfrm>
        </p:grpSpPr>
        <p:grpSp>
          <p:nvGrpSpPr>
            <p:cNvPr id="1089" name="Google Shape;1089;p99"/>
            <p:cNvGrpSpPr/>
            <p:nvPr/>
          </p:nvGrpSpPr>
          <p:grpSpPr>
            <a:xfrm>
              <a:off x="-2" y="0"/>
              <a:ext cx="1036638" cy="408186"/>
              <a:chOff x="-1" y="0"/>
              <a:chExt cx="1036638" cy="408186"/>
            </a:xfrm>
          </p:grpSpPr>
          <p:sp>
            <p:nvSpPr>
              <p:cNvPr id="1090" name="Google Shape;1090;p99"/>
              <p:cNvSpPr/>
              <p:nvPr/>
            </p:nvSpPr>
            <p:spPr>
              <a:xfrm>
                <a:off x="-1" y="0"/>
                <a:ext cx="1036638" cy="408186"/>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091" name="Google Shape;1091;p99"/>
              <p:cNvSpPr/>
              <p:nvPr/>
            </p:nvSpPr>
            <p:spPr>
              <a:xfrm>
                <a:off x="-1" y="0"/>
                <a:ext cx="1036638" cy="408186"/>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grpSp>
          <p:nvGrpSpPr>
            <p:cNvPr id="1092" name="Google Shape;1092;p99"/>
            <p:cNvGrpSpPr/>
            <p:nvPr/>
          </p:nvGrpSpPr>
          <p:grpSpPr>
            <a:xfrm>
              <a:off x="688971" y="0"/>
              <a:ext cx="1036638" cy="408186"/>
              <a:chOff x="-1" y="0"/>
              <a:chExt cx="1036638" cy="408186"/>
            </a:xfrm>
          </p:grpSpPr>
          <p:sp>
            <p:nvSpPr>
              <p:cNvPr id="1093" name="Google Shape;1093;p99"/>
              <p:cNvSpPr/>
              <p:nvPr/>
            </p:nvSpPr>
            <p:spPr>
              <a:xfrm>
                <a:off x="-1" y="0"/>
                <a:ext cx="1036638" cy="408186"/>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094" name="Google Shape;1094;p99"/>
              <p:cNvSpPr/>
              <p:nvPr/>
            </p:nvSpPr>
            <p:spPr>
              <a:xfrm>
                <a:off x="-1" y="0"/>
                <a:ext cx="1036638" cy="408186"/>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grpSp>
          <p:nvGrpSpPr>
            <p:cNvPr id="1095" name="Google Shape;1095;p99"/>
            <p:cNvGrpSpPr/>
            <p:nvPr/>
          </p:nvGrpSpPr>
          <p:grpSpPr>
            <a:xfrm>
              <a:off x="1380884" y="0"/>
              <a:ext cx="1036638" cy="408186"/>
              <a:chOff x="-1" y="0"/>
              <a:chExt cx="1036638" cy="408186"/>
            </a:xfrm>
          </p:grpSpPr>
          <p:sp>
            <p:nvSpPr>
              <p:cNvPr id="1096" name="Google Shape;1096;p99"/>
              <p:cNvSpPr/>
              <p:nvPr/>
            </p:nvSpPr>
            <p:spPr>
              <a:xfrm>
                <a:off x="-1" y="0"/>
                <a:ext cx="1036638" cy="408186"/>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097" name="Google Shape;1097;p99"/>
              <p:cNvSpPr/>
              <p:nvPr/>
            </p:nvSpPr>
            <p:spPr>
              <a:xfrm>
                <a:off x="-1" y="0"/>
                <a:ext cx="1036638" cy="408186"/>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grpSp>
      <p:cxnSp>
        <p:nvCxnSpPr>
          <p:cNvPr id="1098" name="Google Shape;1098;p99"/>
          <p:cNvCxnSpPr>
            <a:stCxn id="1074" idx="3"/>
            <a:endCxn id="1081" idx="1"/>
          </p:cNvCxnSpPr>
          <p:nvPr/>
        </p:nvCxnSpPr>
        <p:spPr>
          <a:xfrm>
            <a:off x="3534989" y="2252610"/>
            <a:ext cx="1257900" cy="0"/>
          </a:xfrm>
          <a:prstGeom prst="straightConnector1">
            <a:avLst/>
          </a:prstGeom>
          <a:noFill/>
          <a:ln cap="flat" cmpd="sng" w="19050">
            <a:solidFill>
              <a:srgbClr val="9900FF"/>
            </a:solidFill>
            <a:prstDash val="dash"/>
            <a:round/>
            <a:headEnd len="sm" w="sm" type="none"/>
            <a:tailEnd len="med" w="med" type="triangle"/>
          </a:ln>
        </p:spPr>
      </p:cxnSp>
      <p:grpSp>
        <p:nvGrpSpPr>
          <p:cNvPr id="1099" name="Google Shape;1099;p99"/>
          <p:cNvGrpSpPr/>
          <p:nvPr/>
        </p:nvGrpSpPr>
        <p:grpSpPr>
          <a:xfrm rot="2244197">
            <a:off x="3388280" y="2868859"/>
            <a:ext cx="1246529" cy="215393"/>
            <a:chOff x="-2" y="0"/>
            <a:chExt cx="2417524" cy="408186"/>
          </a:xfrm>
        </p:grpSpPr>
        <p:grpSp>
          <p:nvGrpSpPr>
            <p:cNvPr id="1100" name="Google Shape;1100;p99"/>
            <p:cNvGrpSpPr/>
            <p:nvPr/>
          </p:nvGrpSpPr>
          <p:grpSpPr>
            <a:xfrm>
              <a:off x="-2" y="0"/>
              <a:ext cx="1036638" cy="408186"/>
              <a:chOff x="-1" y="0"/>
              <a:chExt cx="1036638" cy="408186"/>
            </a:xfrm>
          </p:grpSpPr>
          <p:sp>
            <p:nvSpPr>
              <p:cNvPr id="1101" name="Google Shape;1101;p99"/>
              <p:cNvSpPr/>
              <p:nvPr/>
            </p:nvSpPr>
            <p:spPr>
              <a:xfrm>
                <a:off x="-1" y="0"/>
                <a:ext cx="1036638" cy="408186"/>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102" name="Google Shape;1102;p99"/>
              <p:cNvSpPr/>
              <p:nvPr/>
            </p:nvSpPr>
            <p:spPr>
              <a:xfrm>
                <a:off x="-1" y="0"/>
                <a:ext cx="1036638" cy="408186"/>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grpSp>
          <p:nvGrpSpPr>
            <p:cNvPr id="1103" name="Google Shape;1103;p99"/>
            <p:cNvGrpSpPr/>
            <p:nvPr/>
          </p:nvGrpSpPr>
          <p:grpSpPr>
            <a:xfrm>
              <a:off x="688971" y="0"/>
              <a:ext cx="1036638" cy="408186"/>
              <a:chOff x="-1" y="0"/>
              <a:chExt cx="1036638" cy="408186"/>
            </a:xfrm>
          </p:grpSpPr>
          <p:sp>
            <p:nvSpPr>
              <p:cNvPr id="1104" name="Google Shape;1104;p99"/>
              <p:cNvSpPr/>
              <p:nvPr/>
            </p:nvSpPr>
            <p:spPr>
              <a:xfrm>
                <a:off x="-1" y="0"/>
                <a:ext cx="1036638" cy="408186"/>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105" name="Google Shape;1105;p99"/>
              <p:cNvSpPr/>
              <p:nvPr/>
            </p:nvSpPr>
            <p:spPr>
              <a:xfrm>
                <a:off x="-1" y="0"/>
                <a:ext cx="1036638" cy="408186"/>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grpSp>
          <p:nvGrpSpPr>
            <p:cNvPr id="1106" name="Google Shape;1106;p99"/>
            <p:cNvGrpSpPr/>
            <p:nvPr/>
          </p:nvGrpSpPr>
          <p:grpSpPr>
            <a:xfrm>
              <a:off x="1380884" y="0"/>
              <a:ext cx="1036638" cy="408186"/>
              <a:chOff x="-1" y="0"/>
              <a:chExt cx="1036638" cy="408186"/>
            </a:xfrm>
          </p:grpSpPr>
          <p:sp>
            <p:nvSpPr>
              <p:cNvPr id="1107" name="Google Shape;1107;p99"/>
              <p:cNvSpPr/>
              <p:nvPr/>
            </p:nvSpPr>
            <p:spPr>
              <a:xfrm>
                <a:off x="-1" y="0"/>
                <a:ext cx="1036638" cy="408186"/>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108" name="Google Shape;1108;p99"/>
              <p:cNvSpPr/>
              <p:nvPr/>
            </p:nvSpPr>
            <p:spPr>
              <a:xfrm>
                <a:off x="-1" y="0"/>
                <a:ext cx="1036638" cy="408186"/>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grpSp>
      <p:sp>
        <p:nvSpPr>
          <p:cNvPr id="1109" name="Google Shape;1109;p99"/>
          <p:cNvSpPr/>
          <p:nvPr/>
        </p:nvSpPr>
        <p:spPr>
          <a:xfrm rot="2261782">
            <a:off x="3439499" y="3200419"/>
            <a:ext cx="582361" cy="220941"/>
          </a:xfrm>
          <a:prstGeom prst="rect">
            <a:avLst/>
          </a:prstGeom>
          <a:solidFill>
            <a:srgbClr val="150E2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grpSp>
        <p:nvGrpSpPr>
          <p:cNvPr id="1110" name="Google Shape;1110;p99"/>
          <p:cNvGrpSpPr/>
          <p:nvPr/>
        </p:nvGrpSpPr>
        <p:grpSpPr>
          <a:xfrm>
            <a:off x="3187802" y="2872453"/>
            <a:ext cx="1151400" cy="928280"/>
            <a:chOff x="3159789" y="2850540"/>
            <a:chExt cx="1151400" cy="928280"/>
          </a:xfrm>
        </p:grpSpPr>
        <p:grpSp>
          <p:nvGrpSpPr>
            <p:cNvPr id="1111" name="Google Shape;1111;p99"/>
            <p:cNvGrpSpPr/>
            <p:nvPr/>
          </p:nvGrpSpPr>
          <p:grpSpPr>
            <a:xfrm>
              <a:off x="3174974" y="2850540"/>
              <a:ext cx="1121041" cy="928280"/>
              <a:chOff x="3174974" y="2850540"/>
              <a:chExt cx="1121041" cy="928280"/>
            </a:xfrm>
          </p:grpSpPr>
          <p:grpSp>
            <p:nvGrpSpPr>
              <p:cNvPr id="1112" name="Google Shape;1112;p99"/>
              <p:cNvGrpSpPr/>
              <p:nvPr/>
            </p:nvGrpSpPr>
            <p:grpSpPr>
              <a:xfrm rot="2244197">
                <a:off x="3112230" y="3206984"/>
                <a:ext cx="1246529" cy="215393"/>
                <a:chOff x="-2" y="0"/>
                <a:chExt cx="2417524" cy="408186"/>
              </a:xfrm>
            </p:grpSpPr>
            <p:grpSp>
              <p:nvGrpSpPr>
                <p:cNvPr id="1113" name="Google Shape;1113;p99"/>
                <p:cNvGrpSpPr/>
                <p:nvPr/>
              </p:nvGrpSpPr>
              <p:grpSpPr>
                <a:xfrm>
                  <a:off x="-2" y="0"/>
                  <a:ext cx="1036638" cy="408186"/>
                  <a:chOff x="-1" y="0"/>
                  <a:chExt cx="1036638" cy="408186"/>
                </a:xfrm>
              </p:grpSpPr>
              <p:sp>
                <p:nvSpPr>
                  <p:cNvPr id="1114" name="Google Shape;1114;p99"/>
                  <p:cNvSpPr/>
                  <p:nvPr/>
                </p:nvSpPr>
                <p:spPr>
                  <a:xfrm>
                    <a:off x="-1" y="0"/>
                    <a:ext cx="1036638" cy="408186"/>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115" name="Google Shape;1115;p99"/>
                  <p:cNvSpPr/>
                  <p:nvPr/>
                </p:nvSpPr>
                <p:spPr>
                  <a:xfrm>
                    <a:off x="-1" y="0"/>
                    <a:ext cx="1036638" cy="408186"/>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sp>
              <p:nvSpPr>
                <p:cNvPr id="1116" name="Google Shape;1116;p99"/>
                <p:cNvSpPr/>
                <p:nvPr/>
              </p:nvSpPr>
              <p:spPr>
                <a:xfrm>
                  <a:off x="688971" y="0"/>
                  <a:ext cx="1036638" cy="408186"/>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nvGrpSpPr>
                <p:cNvPr id="1117" name="Google Shape;1117;p99"/>
                <p:cNvGrpSpPr/>
                <p:nvPr/>
              </p:nvGrpSpPr>
              <p:grpSpPr>
                <a:xfrm>
                  <a:off x="1380884" y="0"/>
                  <a:ext cx="1036638" cy="408186"/>
                  <a:chOff x="-1" y="0"/>
                  <a:chExt cx="1036638" cy="408186"/>
                </a:xfrm>
              </p:grpSpPr>
              <p:sp>
                <p:nvSpPr>
                  <p:cNvPr id="1118" name="Google Shape;1118;p99"/>
                  <p:cNvSpPr/>
                  <p:nvPr/>
                </p:nvSpPr>
                <p:spPr>
                  <a:xfrm>
                    <a:off x="-1" y="0"/>
                    <a:ext cx="1036638" cy="408186"/>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119" name="Google Shape;1119;p99"/>
                  <p:cNvSpPr/>
                  <p:nvPr/>
                </p:nvSpPr>
                <p:spPr>
                  <a:xfrm>
                    <a:off x="-1" y="0"/>
                    <a:ext cx="1036638" cy="408186"/>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grpSp>
          <p:sp>
            <p:nvSpPr>
              <p:cNvPr id="1120" name="Google Shape;1120;p99"/>
              <p:cNvSpPr/>
              <p:nvPr/>
            </p:nvSpPr>
            <p:spPr>
              <a:xfrm rot="2324718">
                <a:off x="3453565" y="3107416"/>
                <a:ext cx="251175" cy="178367"/>
              </a:xfrm>
              <a:prstGeom prst="rect">
                <a:avLst/>
              </a:prstGeom>
              <a:solidFill>
                <a:srgbClr val="150E25"/>
              </a:solidFill>
              <a:ln cap="flat" cmpd="sng" w="9525">
                <a:solidFill>
                  <a:srgbClr val="150E2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1121" name="Google Shape;1121;p99"/>
              <p:cNvSpPr/>
              <p:nvPr/>
            </p:nvSpPr>
            <p:spPr>
              <a:xfrm rot="2324718">
                <a:off x="3749090" y="3327741"/>
                <a:ext cx="251175" cy="178367"/>
              </a:xfrm>
              <a:prstGeom prst="rect">
                <a:avLst/>
              </a:prstGeom>
              <a:solidFill>
                <a:srgbClr val="150E25"/>
              </a:solidFill>
              <a:ln cap="flat" cmpd="sng" w="9525">
                <a:solidFill>
                  <a:srgbClr val="150E2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grpSp>
        <p:cxnSp>
          <p:nvCxnSpPr>
            <p:cNvPr id="1122" name="Google Shape;1122;p99"/>
            <p:cNvCxnSpPr/>
            <p:nvPr/>
          </p:nvCxnSpPr>
          <p:spPr>
            <a:xfrm>
              <a:off x="3159789" y="2887010"/>
              <a:ext cx="1151400" cy="847800"/>
            </a:xfrm>
            <a:prstGeom prst="straightConnector1">
              <a:avLst/>
            </a:prstGeom>
            <a:noFill/>
            <a:ln cap="flat" cmpd="sng" w="19050">
              <a:solidFill>
                <a:srgbClr val="CC4125"/>
              </a:solidFill>
              <a:prstDash val="dash"/>
              <a:round/>
              <a:headEnd len="sm" w="sm" type="none"/>
              <a:tailEnd len="med" w="med" type="triangle"/>
            </a:ln>
          </p:spPr>
        </p:cxnSp>
      </p:grpSp>
      <p:grpSp>
        <p:nvGrpSpPr>
          <p:cNvPr id="1123" name="Google Shape;1123;p99"/>
          <p:cNvGrpSpPr/>
          <p:nvPr/>
        </p:nvGrpSpPr>
        <p:grpSpPr>
          <a:xfrm>
            <a:off x="5349875" y="2872450"/>
            <a:ext cx="2110015" cy="626974"/>
            <a:chOff x="-2" y="0"/>
            <a:chExt cx="2417524" cy="408186"/>
          </a:xfrm>
        </p:grpSpPr>
        <p:sp>
          <p:nvSpPr>
            <p:cNvPr id="1124" name="Google Shape;1124;p99"/>
            <p:cNvSpPr/>
            <p:nvPr/>
          </p:nvSpPr>
          <p:spPr>
            <a:xfrm>
              <a:off x="-2" y="0"/>
              <a:ext cx="1036638" cy="408186"/>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125" name="Google Shape;1125;p99"/>
            <p:cNvSpPr/>
            <p:nvPr/>
          </p:nvSpPr>
          <p:spPr>
            <a:xfrm>
              <a:off x="688971" y="0"/>
              <a:ext cx="1036638" cy="408186"/>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nvGrpSpPr>
            <p:cNvPr id="1126" name="Google Shape;1126;p99"/>
            <p:cNvGrpSpPr/>
            <p:nvPr/>
          </p:nvGrpSpPr>
          <p:grpSpPr>
            <a:xfrm>
              <a:off x="1380884" y="0"/>
              <a:ext cx="1036638" cy="408186"/>
              <a:chOff x="-1" y="0"/>
              <a:chExt cx="1036638" cy="408186"/>
            </a:xfrm>
          </p:grpSpPr>
          <p:sp>
            <p:nvSpPr>
              <p:cNvPr id="1127" name="Google Shape;1127;p99"/>
              <p:cNvSpPr/>
              <p:nvPr/>
            </p:nvSpPr>
            <p:spPr>
              <a:xfrm>
                <a:off x="-1" y="0"/>
                <a:ext cx="1036638" cy="408186"/>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128" name="Google Shape;1128;p99"/>
              <p:cNvSpPr/>
              <p:nvPr/>
            </p:nvSpPr>
            <p:spPr>
              <a:xfrm>
                <a:off x="-1" y="0"/>
                <a:ext cx="1036638" cy="408186"/>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grpSp>
      <p:grpSp>
        <p:nvGrpSpPr>
          <p:cNvPr id="1129" name="Google Shape;1129;p99"/>
          <p:cNvGrpSpPr/>
          <p:nvPr/>
        </p:nvGrpSpPr>
        <p:grpSpPr>
          <a:xfrm rot="2096404">
            <a:off x="5753729" y="2690694"/>
            <a:ext cx="829875" cy="214860"/>
            <a:chOff x="-2" y="0"/>
            <a:chExt cx="2417524" cy="408186"/>
          </a:xfrm>
        </p:grpSpPr>
        <p:grpSp>
          <p:nvGrpSpPr>
            <p:cNvPr id="1130" name="Google Shape;1130;p99"/>
            <p:cNvGrpSpPr/>
            <p:nvPr/>
          </p:nvGrpSpPr>
          <p:grpSpPr>
            <a:xfrm>
              <a:off x="-2" y="0"/>
              <a:ext cx="1036638" cy="408186"/>
              <a:chOff x="-1" y="0"/>
              <a:chExt cx="1036638" cy="408186"/>
            </a:xfrm>
          </p:grpSpPr>
          <p:sp>
            <p:nvSpPr>
              <p:cNvPr id="1131" name="Google Shape;1131;p99"/>
              <p:cNvSpPr/>
              <p:nvPr/>
            </p:nvSpPr>
            <p:spPr>
              <a:xfrm>
                <a:off x="-1" y="0"/>
                <a:ext cx="1036638" cy="408186"/>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132" name="Google Shape;1132;p99"/>
              <p:cNvSpPr/>
              <p:nvPr/>
            </p:nvSpPr>
            <p:spPr>
              <a:xfrm>
                <a:off x="-1" y="0"/>
                <a:ext cx="1036638" cy="408186"/>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grpSp>
          <p:nvGrpSpPr>
            <p:cNvPr id="1133" name="Google Shape;1133;p99"/>
            <p:cNvGrpSpPr/>
            <p:nvPr/>
          </p:nvGrpSpPr>
          <p:grpSpPr>
            <a:xfrm>
              <a:off x="688971" y="0"/>
              <a:ext cx="1036638" cy="408186"/>
              <a:chOff x="-1" y="0"/>
              <a:chExt cx="1036638" cy="408186"/>
            </a:xfrm>
          </p:grpSpPr>
          <p:sp>
            <p:nvSpPr>
              <p:cNvPr id="1134" name="Google Shape;1134;p99"/>
              <p:cNvSpPr/>
              <p:nvPr/>
            </p:nvSpPr>
            <p:spPr>
              <a:xfrm>
                <a:off x="-1" y="0"/>
                <a:ext cx="1036638" cy="408186"/>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135" name="Google Shape;1135;p99"/>
              <p:cNvSpPr/>
              <p:nvPr/>
            </p:nvSpPr>
            <p:spPr>
              <a:xfrm>
                <a:off x="-1" y="0"/>
                <a:ext cx="1036638" cy="408186"/>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grpSp>
          <p:nvGrpSpPr>
            <p:cNvPr id="1136" name="Google Shape;1136;p99"/>
            <p:cNvGrpSpPr/>
            <p:nvPr/>
          </p:nvGrpSpPr>
          <p:grpSpPr>
            <a:xfrm>
              <a:off x="1380884" y="0"/>
              <a:ext cx="1036638" cy="408186"/>
              <a:chOff x="-1" y="0"/>
              <a:chExt cx="1036638" cy="408186"/>
            </a:xfrm>
          </p:grpSpPr>
          <p:sp>
            <p:nvSpPr>
              <p:cNvPr id="1137" name="Google Shape;1137;p99"/>
              <p:cNvSpPr/>
              <p:nvPr/>
            </p:nvSpPr>
            <p:spPr>
              <a:xfrm>
                <a:off x="-1" y="0"/>
                <a:ext cx="1036638" cy="408186"/>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138" name="Google Shape;1138;p99"/>
              <p:cNvSpPr/>
              <p:nvPr/>
            </p:nvSpPr>
            <p:spPr>
              <a:xfrm>
                <a:off x="-1" y="0"/>
                <a:ext cx="1036638" cy="408186"/>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grpSp>
      <p:grpSp>
        <p:nvGrpSpPr>
          <p:cNvPr id="1139" name="Google Shape;1139;p99"/>
          <p:cNvGrpSpPr/>
          <p:nvPr/>
        </p:nvGrpSpPr>
        <p:grpSpPr>
          <a:xfrm rot="-1807084">
            <a:off x="5241293" y="2801535"/>
            <a:ext cx="1393985" cy="1409286"/>
            <a:chOff x="5947756" y="3409836"/>
            <a:chExt cx="1452406" cy="1409266"/>
          </a:xfrm>
        </p:grpSpPr>
        <p:sp>
          <p:nvSpPr>
            <p:cNvPr id="1140" name="Google Shape;1140;p99"/>
            <p:cNvSpPr/>
            <p:nvPr/>
          </p:nvSpPr>
          <p:spPr>
            <a:xfrm rot="108058">
              <a:off x="6382727" y="4003897"/>
              <a:ext cx="582288" cy="220908"/>
            </a:xfrm>
            <a:prstGeom prst="rect">
              <a:avLst/>
            </a:prstGeom>
            <a:solidFill>
              <a:srgbClr val="150E2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grpSp>
          <p:nvGrpSpPr>
            <p:cNvPr id="1141" name="Google Shape;1141;p99"/>
            <p:cNvGrpSpPr/>
            <p:nvPr/>
          </p:nvGrpSpPr>
          <p:grpSpPr>
            <a:xfrm rot="-2153681">
              <a:off x="6113436" y="3650327"/>
              <a:ext cx="1121047" cy="928285"/>
              <a:chOff x="3174974" y="2850540"/>
              <a:chExt cx="1121041" cy="928280"/>
            </a:xfrm>
          </p:grpSpPr>
          <p:grpSp>
            <p:nvGrpSpPr>
              <p:cNvPr id="1142" name="Google Shape;1142;p99"/>
              <p:cNvGrpSpPr/>
              <p:nvPr/>
            </p:nvGrpSpPr>
            <p:grpSpPr>
              <a:xfrm rot="2244197">
                <a:off x="3112230" y="3206984"/>
                <a:ext cx="1246529" cy="215393"/>
                <a:chOff x="-2" y="0"/>
                <a:chExt cx="2417524" cy="408186"/>
              </a:xfrm>
            </p:grpSpPr>
            <p:grpSp>
              <p:nvGrpSpPr>
                <p:cNvPr id="1143" name="Google Shape;1143;p99"/>
                <p:cNvGrpSpPr/>
                <p:nvPr/>
              </p:nvGrpSpPr>
              <p:grpSpPr>
                <a:xfrm>
                  <a:off x="-2" y="0"/>
                  <a:ext cx="1036638" cy="408186"/>
                  <a:chOff x="-1" y="0"/>
                  <a:chExt cx="1036638" cy="408186"/>
                </a:xfrm>
              </p:grpSpPr>
              <p:sp>
                <p:nvSpPr>
                  <p:cNvPr id="1144" name="Google Shape;1144;p99"/>
                  <p:cNvSpPr/>
                  <p:nvPr/>
                </p:nvSpPr>
                <p:spPr>
                  <a:xfrm>
                    <a:off x="-1" y="0"/>
                    <a:ext cx="1036638" cy="408186"/>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145" name="Google Shape;1145;p99"/>
                  <p:cNvSpPr/>
                  <p:nvPr/>
                </p:nvSpPr>
                <p:spPr>
                  <a:xfrm>
                    <a:off x="-1" y="0"/>
                    <a:ext cx="1036638" cy="408186"/>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sp>
              <p:nvSpPr>
                <p:cNvPr id="1146" name="Google Shape;1146;p99"/>
                <p:cNvSpPr/>
                <p:nvPr/>
              </p:nvSpPr>
              <p:spPr>
                <a:xfrm>
                  <a:off x="688971" y="0"/>
                  <a:ext cx="1036638" cy="408186"/>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nvGrpSpPr>
                <p:cNvPr id="1147" name="Google Shape;1147;p99"/>
                <p:cNvGrpSpPr/>
                <p:nvPr/>
              </p:nvGrpSpPr>
              <p:grpSpPr>
                <a:xfrm>
                  <a:off x="1380884" y="0"/>
                  <a:ext cx="1036638" cy="408186"/>
                  <a:chOff x="-1" y="0"/>
                  <a:chExt cx="1036638" cy="408186"/>
                </a:xfrm>
              </p:grpSpPr>
              <p:sp>
                <p:nvSpPr>
                  <p:cNvPr id="1148" name="Google Shape;1148;p99"/>
                  <p:cNvSpPr/>
                  <p:nvPr/>
                </p:nvSpPr>
                <p:spPr>
                  <a:xfrm>
                    <a:off x="-1" y="0"/>
                    <a:ext cx="1036638" cy="408186"/>
                  </a:xfrm>
                  <a:custGeom>
                    <a:rect b="b" l="l" r="r" t="t"/>
                    <a:pathLst>
                      <a:path extrusionOk="0" h="21600" w="2160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solidFill>
                    <a:srgbClr val="160F26"/>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sp>
                <p:nvSpPr>
                  <p:cNvPr id="1149" name="Google Shape;1149;p99"/>
                  <p:cNvSpPr/>
                  <p:nvPr/>
                </p:nvSpPr>
                <p:spPr>
                  <a:xfrm>
                    <a:off x="-1" y="0"/>
                    <a:ext cx="1036638" cy="408186"/>
                  </a:xfrm>
                  <a:custGeom>
                    <a:rect b="b" l="l" r="r" t="t"/>
                    <a:pathLst>
                      <a:path extrusionOk="0" h="21600" w="21600">
                        <a:moveTo>
                          <a:pt x="18000" y="21600"/>
                        </a:moveTo>
                        <a:cubicBezTo>
                          <a:pt x="16012" y="21600"/>
                          <a:pt x="14400" y="16765"/>
                          <a:pt x="14400" y="10800"/>
                        </a:cubicBezTo>
                        <a:cubicBezTo>
                          <a:pt x="14400" y="4835"/>
                          <a:pt x="16012" y="0"/>
                          <a:pt x="18000" y="0"/>
                        </a:cubicBezTo>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SzPts val="1400"/>
                      <a:buFont typeface="Inter Light"/>
                      <a:buNone/>
                    </a:pPr>
                    <a:r>
                      <a:t/>
                    </a:r>
                    <a:endParaRPr b="0" i="0" sz="1400" u="none" cap="none" strike="noStrike">
                      <a:solidFill>
                        <a:srgbClr val="FFFFFF"/>
                      </a:solidFill>
                      <a:latin typeface="Inter Light"/>
                      <a:ea typeface="Inter Light"/>
                      <a:cs typeface="Inter Light"/>
                      <a:sym typeface="Inter Light"/>
                    </a:endParaRPr>
                  </a:p>
                </p:txBody>
              </p:sp>
            </p:grpSp>
          </p:grpSp>
          <p:sp>
            <p:nvSpPr>
              <p:cNvPr id="1150" name="Google Shape;1150;p99"/>
              <p:cNvSpPr/>
              <p:nvPr/>
            </p:nvSpPr>
            <p:spPr>
              <a:xfrm rot="2324718">
                <a:off x="3453565" y="3107416"/>
                <a:ext cx="251175" cy="178367"/>
              </a:xfrm>
              <a:prstGeom prst="rect">
                <a:avLst/>
              </a:prstGeom>
              <a:solidFill>
                <a:srgbClr val="150E25"/>
              </a:solidFill>
              <a:ln cap="flat" cmpd="sng" w="9525">
                <a:solidFill>
                  <a:srgbClr val="150E2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1151" name="Google Shape;1151;p99"/>
              <p:cNvSpPr/>
              <p:nvPr/>
            </p:nvSpPr>
            <p:spPr>
              <a:xfrm rot="2324718">
                <a:off x="3749090" y="3327741"/>
                <a:ext cx="251175" cy="178367"/>
              </a:xfrm>
              <a:prstGeom prst="rect">
                <a:avLst/>
              </a:prstGeom>
              <a:solidFill>
                <a:srgbClr val="150E25"/>
              </a:solidFill>
              <a:ln cap="flat" cmpd="sng" w="9525">
                <a:solidFill>
                  <a:srgbClr val="150E2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grpSp>
      </p:grpSp>
      <p:cxnSp>
        <p:nvCxnSpPr>
          <p:cNvPr id="1152" name="Google Shape;1152;p99"/>
          <p:cNvCxnSpPr/>
          <p:nvPr/>
        </p:nvCxnSpPr>
        <p:spPr>
          <a:xfrm>
            <a:off x="5857875" y="2581275"/>
            <a:ext cx="633300" cy="447600"/>
          </a:xfrm>
          <a:prstGeom prst="straightConnector1">
            <a:avLst/>
          </a:prstGeom>
          <a:noFill/>
          <a:ln cap="flat" cmpd="sng" w="19050">
            <a:solidFill>
              <a:srgbClr val="F6B26B"/>
            </a:solidFill>
            <a:prstDash val="dash"/>
            <a:round/>
            <a:headEnd len="med" w="med" type="none"/>
            <a:tailEnd len="med" w="med" type="none"/>
          </a:ln>
        </p:spPr>
      </p:cxnSp>
      <p:cxnSp>
        <p:nvCxnSpPr>
          <p:cNvPr id="1153" name="Google Shape;1153;p99"/>
          <p:cNvCxnSpPr/>
          <p:nvPr/>
        </p:nvCxnSpPr>
        <p:spPr>
          <a:xfrm flipH="1" rot="10800000">
            <a:off x="5415275" y="3271825"/>
            <a:ext cx="961800" cy="528900"/>
          </a:xfrm>
          <a:prstGeom prst="straightConnector1">
            <a:avLst/>
          </a:prstGeom>
          <a:noFill/>
          <a:ln cap="flat" cmpd="sng" w="19050">
            <a:solidFill>
              <a:srgbClr val="6D9EEB"/>
            </a:solidFill>
            <a:prstDash val="dash"/>
            <a:round/>
            <a:headEnd len="med" w="med" type="none"/>
            <a:tailEnd len="med" w="med" type="none"/>
          </a:ln>
        </p:spPr>
      </p:cxnSp>
      <p:cxnSp>
        <p:nvCxnSpPr>
          <p:cNvPr id="1154" name="Google Shape;1154;p99"/>
          <p:cNvCxnSpPr/>
          <p:nvPr/>
        </p:nvCxnSpPr>
        <p:spPr>
          <a:xfrm>
            <a:off x="6491164" y="3028885"/>
            <a:ext cx="1257900" cy="0"/>
          </a:xfrm>
          <a:prstGeom prst="straightConnector1">
            <a:avLst/>
          </a:prstGeom>
          <a:noFill/>
          <a:ln cap="flat" cmpd="sng" w="19050">
            <a:solidFill>
              <a:srgbClr val="F6B26B"/>
            </a:solidFill>
            <a:prstDash val="dash"/>
            <a:round/>
            <a:headEnd len="sm" w="sm" type="none"/>
            <a:tailEnd len="med" w="med" type="triangle"/>
          </a:ln>
        </p:spPr>
      </p:cxnSp>
      <p:cxnSp>
        <p:nvCxnSpPr>
          <p:cNvPr id="1155" name="Google Shape;1155;p99"/>
          <p:cNvCxnSpPr/>
          <p:nvPr/>
        </p:nvCxnSpPr>
        <p:spPr>
          <a:xfrm flipH="1" rot="10800000">
            <a:off x="6400889" y="3243285"/>
            <a:ext cx="1338300" cy="17400"/>
          </a:xfrm>
          <a:prstGeom prst="straightConnector1">
            <a:avLst/>
          </a:prstGeom>
          <a:noFill/>
          <a:ln cap="flat" cmpd="sng" w="19050">
            <a:solidFill>
              <a:srgbClr val="6D9EEB"/>
            </a:solidFill>
            <a:prstDash val="dash"/>
            <a:round/>
            <a:headEnd len="sm" w="sm" type="none"/>
            <a:tailEnd len="med" w="med" type="triangle"/>
          </a:ln>
        </p:spPr>
      </p:cxnSp>
      <p:sp>
        <p:nvSpPr>
          <p:cNvPr id="1156" name="Google Shape;1156;p99"/>
          <p:cNvSpPr txBox="1"/>
          <p:nvPr/>
        </p:nvSpPr>
        <p:spPr>
          <a:xfrm>
            <a:off x="5022936" y="2083246"/>
            <a:ext cx="525000" cy="338700"/>
          </a:xfrm>
          <a:prstGeom prst="rect">
            <a:avLst/>
          </a:prstGeom>
          <a:noFill/>
          <a:ln>
            <a:noFill/>
          </a:ln>
        </p:spPr>
        <p:txBody>
          <a:bodyPr anchorCtr="0" anchor="ctr" bIns="91400" lIns="91400" spcFirstLastPara="1" rIns="91400" wrap="square" tIns="91400">
            <a:spAutoFit/>
          </a:bodyPr>
          <a:lstStyle/>
          <a:p>
            <a:pPr indent="0" lvl="0" marL="0" marR="0" rtl="0" algn="ctr">
              <a:lnSpc>
                <a:spcPct val="100000"/>
              </a:lnSpc>
              <a:spcBef>
                <a:spcPts val="0"/>
              </a:spcBef>
              <a:spcAft>
                <a:spcPts val="0"/>
              </a:spcAft>
              <a:buClr>
                <a:srgbClr val="FFFFFF"/>
              </a:buClr>
              <a:buSzPts val="1200"/>
              <a:buFont typeface="Inter Light"/>
              <a:buNone/>
            </a:pPr>
            <a:r>
              <a:rPr b="0" i="0" lang="en-US" sz="1000" u="none" cap="none" strike="noStrike">
                <a:solidFill>
                  <a:srgbClr val="FFFFFF"/>
                </a:solidFill>
                <a:latin typeface="Inter Light"/>
                <a:ea typeface="Inter Light"/>
                <a:cs typeface="Inter Light"/>
                <a:sym typeface="Inter Light"/>
              </a:rPr>
              <a:t>Ta</a:t>
            </a:r>
            <a:r>
              <a:rPr lang="en-US" sz="1000">
                <a:solidFill>
                  <a:srgbClr val="FFFFFF"/>
                </a:solidFill>
                <a:latin typeface="Inter Light"/>
                <a:ea typeface="Inter Light"/>
                <a:cs typeface="Inter Light"/>
                <a:sym typeface="Inter Light"/>
              </a:rPr>
              <a:t>sks</a:t>
            </a:r>
            <a:endParaRPr b="0" i="0" sz="1000" u="none" cap="none" strike="noStrike">
              <a:solidFill>
                <a:srgbClr val="000000"/>
              </a:solidFill>
              <a:latin typeface="Arial"/>
              <a:ea typeface="Arial"/>
              <a:cs typeface="Arial"/>
              <a:sym typeface="Arial"/>
            </a:endParaRPr>
          </a:p>
        </p:txBody>
      </p:sp>
      <p:sp>
        <p:nvSpPr>
          <p:cNvPr id="1157" name="Google Shape;1157;p99"/>
          <p:cNvSpPr txBox="1"/>
          <p:nvPr/>
        </p:nvSpPr>
        <p:spPr>
          <a:xfrm>
            <a:off x="4572086" y="3957746"/>
            <a:ext cx="525000" cy="338700"/>
          </a:xfrm>
          <a:prstGeom prst="rect">
            <a:avLst/>
          </a:prstGeom>
          <a:noFill/>
          <a:ln>
            <a:noFill/>
          </a:ln>
        </p:spPr>
        <p:txBody>
          <a:bodyPr anchorCtr="0" anchor="ctr" bIns="91400" lIns="91400" spcFirstLastPara="1" rIns="91400" wrap="square" tIns="91400">
            <a:spAutoFit/>
          </a:bodyPr>
          <a:lstStyle/>
          <a:p>
            <a:pPr indent="0" lvl="0" marL="0" marR="0" rtl="0" algn="ctr">
              <a:lnSpc>
                <a:spcPct val="100000"/>
              </a:lnSpc>
              <a:spcBef>
                <a:spcPts val="0"/>
              </a:spcBef>
              <a:spcAft>
                <a:spcPts val="0"/>
              </a:spcAft>
              <a:buClr>
                <a:srgbClr val="FFFFFF"/>
              </a:buClr>
              <a:buSzPts val="1200"/>
              <a:buFont typeface="Inter Light"/>
              <a:buNone/>
            </a:pPr>
            <a:r>
              <a:rPr b="0" i="0" lang="en-US" sz="1000" u="none" cap="none" strike="noStrike">
                <a:solidFill>
                  <a:srgbClr val="FFFFFF"/>
                </a:solidFill>
                <a:latin typeface="Inter Light"/>
                <a:ea typeface="Inter Light"/>
                <a:cs typeface="Inter Light"/>
                <a:sym typeface="Inter Light"/>
              </a:rPr>
              <a:t>Ta</a:t>
            </a:r>
            <a:r>
              <a:rPr lang="en-US" sz="1000">
                <a:solidFill>
                  <a:srgbClr val="FFFFFF"/>
                </a:solidFill>
                <a:latin typeface="Inter Light"/>
                <a:ea typeface="Inter Light"/>
                <a:cs typeface="Inter Light"/>
                <a:sym typeface="Inter Light"/>
              </a:rPr>
              <a:t>sks</a:t>
            </a:r>
            <a:endParaRPr b="0" i="0" sz="1000" u="none" cap="none" strike="noStrike">
              <a:solidFill>
                <a:srgbClr val="000000"/>
              </a:solidFill>
              <a:latin typeface="Arial"/>
              <a:ea typeface="Arial"/>
              <a:cs typeface="Arial"/>
              <a:sym typeface="Arial"/>
            </a:endParaRPr>
          </a:p>
        </p:txBody>
      </p:sp>
      <p:pic>
        <p:nvPicPr>
          <p:cNvPr descr="Google Shape;805;p86" id="1158" name="Google Shape;1158;p99"/>
          <p:cNvPicPr preferRelativeResize="0"/>
          <p:nvPr/>
        </p:nvPicPr>
        <p:blipFill rotWithShape="1">
          <a:blip r:embed="rId3">
            <a:alphaModFix/>
          </a:blip>
          <a:srcRect b="0" l="0" r="0" t="0"/>
          <a:stretch/>
        </p:blipFill>
        <p:spPr>
          <a:xfrm>
            <a:off x="7848000" y="2956050"/>
            <a:ext cx="307800" cy="307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00"/>
          <p:cNvSpPr txBox="1"/>
          <p:nvPr>
            <p:ph type="title"/>
          </p:nvPr>
        </p:nvSpPr>
        <p:spPr>
          <a:xfrm>
            <a:off x="457200" y="398252"/>
            <a:ext cx="8229600" cy="3078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994"/>
              <a:buFont typeface="Inter"/>
              <a:buNone/>
            </a:pPr>
            <a:r>
              <a:rPr lang="en-US" sz="1994"/>
              <a:t>Nextflow</a:t>
            </a:r>
            <a:endParaRPr/>
          </a:p>
        </p:txBody>
      </p:sp>
      <p:sp>
        <p:nvSpPr>
          <p:cNvPr id="1164" name="Google Shape;1164;p100"/>
          <p:cNvSpPr txBox="1"/>
          <p:nvPr>
            <p:ph idx="1" type="body"/>
          </p:nvPr>
        </p:nvSpPr>
        <p:spPr>
          <a:xfrm>
            <a:off x="457200" y="778670"/>
            <a:ext cx="8229600" cy="215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lang="en-US">
                <a:solidFill>
                  <a:srgbClr val="FFFFFF"/>
                </a:solidFill>
              </a:rPr>
              <a:t>Managing modern workflows is easier with Nextflow</a:t>
            </a:r>
            <a:endParaRPr/>
          </a:p>
        </p:txBody>
      </p:sp>
      <p:pic>
        <p:nvPicPr>
          <p:cNvPr id="1165" name="Google Shape;1165;p100"/>
          <p:cNvPicPr preferRelativeResize="0"/>
          <p:nvPr/>
        </p:nvPicPr>
        <p:blipFill>
          <a:blip r:embed="rId3">
            <a:alphaModFix/>
          </a:blip>
          <a:stretch>
            <a:fillRect/>
          </a:stretch>
        </p:blipFill>
        <p:spPr>
          <a:xfrm>
            <a:off x="152400" y="1146471"/>
            <a:ext cx="8839199" cy="3578407"/>
          </a:xfrm>
          <a:prstGeom prst="rect">
            <a:avLst/>
          </a:prstGeom>
          <a:noFill/>
          <a:ln>
            <a:noFill/>
          </a:ln>
        </p:spPr>
      </p:pic>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descr="Google Shape;723;p82" id="561" name="Google Shape;561;p84"/>
          <p:cNvPicPr preferRelativeResize="0"/>
          <p:nvPr>
            <p:ph idx="2" type="pic"/>
          </p:nvPr>
        </p:nvPicPr>
        <p:blipFill rotWithShape="1">
          <a:blip r:embed="rId3">
            <a:alphaModFix/>
          </a:blip>
          <a:srcRect b="0" l="1237" r="1236" t="0"/>
          <a:stretch/>
        </p:blipFill>
        <p:spPr>
          <a:xfrm>
            <a:off x="3566100" y="1746456"/>
            <a:ext cx="411601" cy="411601"/>
          </a:xfrm>
          <a:prstGeom prst="rect">
            <a:avLst/>
          </a:prstGeom>
          <a:noFill/>
          <a:ln>
            <a:noFill/>
          </a:ln>
        </p:spPr>
      </p:pic>
      <p:pic>
        <p:nvPicPr>
          <p:cNvPr descr="Google Shape;724;p82" id="562" name="Google Shape;562;p84"/>
          <p:cNvPicPr preferRelativeResize="0"/>
          <p:nvPr>
            <p:ph idx="3" type="pic"/>
          </p:nvPr>
        </p:nvPicPr>
        <p:blipFill rotWithShape="1">
          <a:blip r:embed="rId4">
            <a:alphaModFix/>
          </a:blip>
          <a:srcRect b="0" l="0" r="0" t="0"/>
          <a:stretch/>
        </p:blipFill>
        <p:spPr>
          <a:xfrm>
            <a:off x="5852050" y="1746456"/>
            <a:ext cx="411601" cy="411601"/>
          </a:xfrm>
          <a:prstGeom prst="rect">
            <a:avLst/>
          </a:prstGeom>
          <a:noFill/>
          <a:ln>
            <a:noFill/>
          </a:ln>
        </p:spPr>
      </p:pic>
      <p:pic>
        <p:nvPicPr>
          <p:cNvPr descr="Google Shape;725;p82" id="563" name="Google Shape;563;p84"/>
          <p:cNvPicPr preferRelativeResize="0"/>
          <p:nvPr>
            <p:ph idx="4" type="pic"/>
          </p:nvPr>
        </p:nvPicPr>
        <p:blipFill rotWithShape="1">
          <a:blip r:embed="rId5">
            <a:alphaModFix/>
          </a:blip>
          <a:srcRect b="0" l="0" r="0" t="0"/>
          <a:stretch/>
        </p:blipFill>
        <p:spPr>
          <a:xfrm>
            <a:off x="1283810" y="1795064"/>
            <a:ext cx="395759" cy="307799"/>
          </a:xfrm>
          <a:prstGeom prst="rect">
            <a:avLst/>
          </a:prstGeom>
          <a:noFill/>
          <a:ln>
            <a:noFill/>
          </a:ln>
        </p:spPr>
      </p:pic>
      <p:sp>
        <p:nvSpPr>
          <p:cNvPr id="564" name="Google Shape;564;p84"/>
          <p:cNvSpPr txBox="1"/>
          <p:nvPr>
            <p:ph idx="1" type="body"/>
          </p:nvPr>
        </p:nvSpPr>
        <p:spPr>
          <a:xfrm>
            <a:off x="457200" y="778670"/>
            <a:ext cx="8229600" cy="215401"/>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lang="en-US">
                <a:solidFill>
                  <a:srgbClr val="FFFFFF"/>
                </a:solidFill>
              </a:rPr>
              <a:t>Using computers to collect, store, analyze, and disseminate data and information</a:t>
            </a:r>
            <a:endParaRPr/>
          </a:p>
        </p:txBody>
      </p:sp>
      <p:sp>
        <p:nvSpPr>
          <p:cNvPr id="565" name="Google Shape;565;p84"/>
          <p:cNvSpPr txBox="1"/>
          <p:nvPr/>
        </p:nvSpPr>
        <p:spPr>
          <a:xfrm>
            <a:off x="1280255" y="2258012"/>
            <a:ext cx="2011802" cy="356401"/>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Large files</a:t>
            </a:r>
            <a:endParaRPr b="0" i="0" sz="1400" u="none" cap="none" strike="noStrike">
              <a:solidFill>
                <a:srgbClr val="000000"/>
              </a:solidFill>
              <a:latin typeface="Arial"/>
              <a:ea typeface="Arial"/>
              <a:cs typeface="Arial"/>
              <a:sym typeface="Arial"/>
            </a:endParaRPr>
          </a:p>
        </p:txBody>
      </p:sp>
      <p:sp>
        <p:nvSpPr>
          <p:cNvPr id="566" name="Google Shape;566;p84"/>
          <p:cNvSpPr txBox="1"/>
          <p:nvPr/>
        </p:nvSpPr>
        <p:spPr>
          <a:xfrm>
            <a:off x="1280149" y="2714387"/>
            <a:ext cx="2011802" cy="805502"/>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&gt; 100 GB for one raw human genome…</a:t>
            </a:r>
            <a:endParaRPr b="0" i="0" sz="1400" u="none" cap="none" strike="noStrike">
              <a:solidFill>
                <a:srgbClr val="000000"/>
              </a:solidFill>
              <a:latin typeface="Arial"/>
              <a:ea typeface="Arial"/>
              <a:cs typeface="Arial"/>
              <a:sym typeface="Arial"/>
            </a:endParaRPr>
          </a:p>
        </p:txBody>
      </p:sp>
      <p:sp>
        <p:nvSpPr>
          <p:cNvPr id="567" name="Google Shape;567;p84"/>
          <p:cNvSpPr txBox="1"/>
          <p:nvPr/>
        </p:nvSpPr>
        <p:spPr>
          <a:xfrm>
            <a:off x="3566155" y="2258012"/>
            <a:ext cx="2011802" cy="356401"/>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Many languages</a:t>
            </a:r>
            <a:endParaRPr b="0" i="0" sz="1400" u="none" cap="none" strike="noStrike">
              <a:solidFill>
                <a:srgbClr val="000000"/>
              </a:solidFill>
              <a:latin typeface="Arial"/>
              <a:ea typeface="Arial"/>
              <a:cs typeface="Arial"/>
              <a:sym typeface="Arial"/>
            </a:endParaRPr>
          </a:p>
        </p:txBody>
      </p:sp>
      <p:sp>
        <p:nvSpPr>
          <p:cNvPr id="568" name="Google Shape;568;p84"/>
          <p:cNvSpPr txBox="1"/>
          <p:nvPr/>
        </p:nvSpPr>
        <p:spPr>
          <a:xfrm>
            <a:off x="3566050" y="2714387"/>
            <a:ext cx="2011801" cy="805502"/>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Bash, Python, R, PERL…</a:t>
            </a:r>
            <a:endParaRPr b="0" i="0" sz="1400" u="none" cap="none" strike="noStrike">
              <a:solidFill>
                <a:srgbClr val="000000"/>
              </a:solidFill>
              <a:latin typeface="Arial"/>
              <a:ea typeface="Arial"/>
              <a:cs typeface="Arial"/>
              <a:sym typeface="Arial"/>
            </a:endParaRPr>
          </a:p>
        </p:txBody>
      </p:sp>
      <p:sp>
        <p:nvSpPr>
          <p:cNvPr id="569" name="Google Shape;569;p84"/>
          <p:cNvSpPr txBox="1"/>
          <p:nvPr/>
        </p:nvSpPr>
        <p:spPr>
          <a:xfrm>
            <a:off x="5852050" y="2258024"/>
            <a:ext cx="2406001" cy="356401"/>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Complex interactions</a:t>
            </a:r>
            <a:endParaRPr b="0" i="0" sz="1400" u="none" cap="none" strike="noStrike">
              <a:solidFill>
                <a:srgbClr val="000000"/>
              </a:solidFill>
              <a:latin typeface="Arial"/>
              <a:ea typeface="Arial"/>
              <a:cs typeface="Arial"/>
              <a:sym typeface="Arial"/>
            </a:endParaRPr>
          </a:p>
        </p:txBody>
      </p:sp>
      <p:sp>
        <p:nvSpPr>
          <p:cNvPr id="570" name="Google Shape;570;p84"/>
          <p:cNvSpPr txBox="1"/>
          <p:nvPr/>
        </p:nvSpPr>
        <p:spPr>
          <a:xfrm>
            <a:off x="5851950" y="2714400"/>
            <a:ext cx="2115301" cy="805501"/>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Networks of software and their dependencies…</a:t>
            </a:r>
            <a:endParaRPr b="0" i="0" sz="1400" u="none" cap="none" strike="noStrike">
              <a:solidFill>
                <a:srgbClr val="000000"/>
              </a:solidFill>
              <a:latin typeface="Arial"/>
              <a:ea typeface="Arial"/>
              <a:cs typeface="Arial"/>
              <a:sym typeface="Arial"/>
            </a:endParaRPr>
          </a:p>
        </p:txBody>
      </p:sp>
      <p:sp>
        <p:nvSpPr>
          <p:cNvPr id="571" name="Google Shape;571;p84"/>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994"/>
              <a:buFont typeface="Inter"/>
              <a:buNone/>
            </a:pPr>
            <a:r>
              <a:rPr lang="en-US" sz="1994"/>
              <a:t>Workflows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63"/>
                                        </p:tgtEl>
                                        <p:attrNameLst>
                                          <p:attrName>style.visibility</p:attrName>
                                        </p:attrNameLst>
                                      </p:cBhvr>
                                      <p:to>
                                        <p:strVal val="visible"/>
                                      </p:to>
                                    </p:set>
                                    <p:anim calcmode="lin" valueType="num">
                                      <p:cBhvr additive="base">
                                        <p:cTn dur="500"/>
                                        <p:tgtEl>
                                          <p:spTgt spid="563"/>
                                        </p:tgtEl>
                                        <p:attrNameLst>
                                          <p:attrName>ppt_w</p:attrName>
                                        </p:attrNameLst>
                                      </p:cBhvr>
                                      <p:tavLst>
                                        <p:tav fmla="" tm="0">
                                          <p:val>
                                            <p:strVal val="0"/>
                                          </p:val>
                                        </p:tav>
                                        <p:tav fmla="" tm="100000">
                                          <p:val>
                                            <p:strVal val="#ppt_w"/>
                                          </p:val>
                                        </p:tav>
                                      </p:tavLst>
                                    </p:anim>
                                    <p:anim calcmode="lin" valueType="num">
                                      <p:cBhvr additive="base">
                                        <p:cTn dur="500"/>
                                        <p:tgtEl>
                                          <p:spTgt spid="563"/>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65"/>
                                        </p:tgtEl>
                                        <p:attrNameLst>
                                          <p:attrName>style.visibility</p:attrName>
                                        </p:attrNameLst>
                                      </p:cBhvr>
                                      <p:to>
                                        <p:strVal val="visible"/>
                                      </p:to>
                                    </p:set>
                                    <p:anim calcmode="lin" valueType="num">
                                      <p:cBhvr additive="base">
                                        <p:cTn dur="500"/>
                                        <p:tgtEl>
                                          <p:spTgt spid="565"/>
                                        </p:tgtEl>
                                        <p:attrNameLst>
                                          <p:attrName>ppt_w</p:attrName>
                                        </p:attrNameLst>
                                      </p:cBhvr>
                                      <p:tavLst>
                                        <p:tav fmla="" tm="0">
                                          <p:val>
                                            <p:strVal val="0"/>
                                          </p:val>
                                        </p:tav>
                                        <p:tav fmla="" tm="100000">
                                          <p:val>
                                            <p:strVal val="#ppt_w"/>
                                          </p:val>
                                        </p:tav>
                                      </p:tavLst>
                                    </p:anim>
                                    <p:anim calcmode="lin" valueType="num">
                                      <p:cBhvr additive="base">
                                        <p:cTn dur="500"/>
                                        <p:tgtEl>
                                          <p:spTgt spid="565"/>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566"/>
                                        </p:tgtEl>
                                        <p:attrNameLst>
                                          <p:attrName>style.visibility</p:attrName>
                                        </p:attrNameLst>
                                      </p:cBhvr>
                                      <p:to>
                                        <p:strVal val="visible"/>
                                      </p:to>
                                    </p:set>
                                    <p:anim calcmode="lin" valueType="num">
                                      <p:cBhvr additive="base">
                                        <p:cTn dur="500"/>
                                        <p:tgtEl>
                                          <p:spTgt spid="566"/>
                                        </p:tgtEl>
                                        <p:attrNameLst>
                                          <p:attrName>ppt_w</p:attrName>
                                        </p:attrNameLst>
                                      </p:cBhvr>
                                      <p:tavLst>
                                        <p:tav fmla="" tm="0">
                                          <p:val>
                                            <p:strVal val="0"/>
                                          </p:val>
                                        </p:tav>
                                        <p:tav fmla="" tm="100000">
                                          <p:val>
                                            <p:strVal val="#ppt_w"/>
                                          </p:val>
                                        </p:tav>
                                      </p:tavLst>
                                    </p:anim>
                                    <p:anim calcmode="lin" valueType="num">
                                      <p:cBhvr additive="base">
                                        <p:cTn dur="500"/>
                                        <p:tgtEl>
                                          <p:spTgt spid="56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61"/>
                                        </p:tgtEl>
                                        <p:attrNameLst>
                                          <p:attrName>style.visibility</p:attrName>
                                        </p:attrNameLst>
                                      </p:cBhvr>
                                      <p:to>
                                        <p:strVal val="visible"/>
                                      </p:to>
                                    </p:set>
                                    <p:anim calcmode="lin" valueType="num">
                                      <p:cBhvr additive="base">
                                        <p:cTn dur="500"/>
                                        <p:tgtEl>
                                          <p:spTgt spid="561"/>
                                        </p:tgtEl>
                                        <p:attrNameLst>
                                          <p:attrName>ppt_w</p:attrName>
                                        </p:attrNameLst>
                                      </p:cBhvr>
                                      <p:tavLst>
                                        <p:tav fmla="" tm="0">
                                          <p:val>
                                            <p:strVal val="0"/>
                                          </p:val>
                                        </p:tav>
                                        <p:tav fmla="" tm="100000">
                                          <p:val>
                                            <p:strVal val="#ppt_w"/>
                                          </p:val>
                                        </p:tav>
                                      </p:tavLst>
                                    </p:anim>
                                    <p:anim calcmode="lin" valueType="num">
                                      <p:cBhvr additive="base">
                                        <p:cTn dur="500"/>
                                        <p:tgtEl>
                                          <p:spTgt spid="561"/>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500"/>
                                        <p:tgtEl>
                                          <p:spTgt spid="567"/>
                                        </p:tgtEl>
                                        <p:attrNameLst>
                                          <p:attrName>ppt_w</p:attrName>
                                        </p:attrNameLst>
                                      </p:cBhvr>
                                      <p:tavLst>
                                        <p:tav fmla="" tm="0">
                                          <p:val>
                                            <p:strVal val="0"/>
                                          </p:val>
                                        </p:tav>
                                        <p:tav fmla="" tm="100000">
                                          <p:val>
                                            <p:strVal val="#ppt_w"/>
                                          </p:val>
                                        </p:tav>
                                      </p:tavLst>
                                    </p:anim>
                                    <p:anim calcmode="lin" valueType="num">
                                      <p:cBhvr additive="base">
                                        <p:cTn dur="500"/>
                                        <p:tgtEl>
                                          <p:spTgt spid="56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568"/>
                                        </p:tgtEl>
                                        <p:attrNameLst>
                                          <p:attrName>style.visibility</p:attrName>
                                        </p:attrNameLst>
                                      </p:cBhvr>
                                      <p:to>
                                        <p:strVal val="visible"/>
                                      </p:to>
                                    </p:set>
                                    <p:anim calcmode="lin" valueType="num">
                                      <p:cBhvr additive="base">
                                        <p:cTn dur="500"/>
                                        <p:tgtEl>
                                          <p:spTgt spid="568"/>
                                        </p:tgtEl>
                                        <p:attrNameLst>
                                          <p:attrName>ppt_w</p:attrName>
                                        </p:attrNameLst>
                                      </p:cBhvr>
                                      <p:tavLst>
                                        <p:tav fmla="" tm="0">
                                          <p:val>
                                            <p:strVal val="0"/>
                                          </p:val>
                                        </p:tav>
                                        <p:tav fmla="" tm="100000">
                                          <p:val>
                                            <p:strVal val="#ppt_w"/>
                                          </p:val>
                                        </p:tav>
                                      </p:tavLst>
                                    </p:anim>
                                    <p:anim calcmode="lin" valueType="num">
                                      <p:cBhvr additive="base">
                                        <p:cTn dur="500"/>
                                        <p:tgtEl>
                                          <p:spTgt spid="56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62"/>
                                        </p:tgtEl>
                                        <p:attrNameLst>
                                          <p:attrName>style.visibility</p:attrName>
                                        </p:attrNameLst>
                                      </p:cBhvr>
                                      <p:to>
                                        <p:strVal val="visible"/>
                                      </p:to>
                                    </p:set>
                                    <p:anim calcmode="lin" valueType="num">
                                      <p:cBhvr additive="base">
                                        <p:cTn dur="500"/>
                                        <p:tgtEl>
                                          <p:spTgt spid="562"/>
                                        </p:tgtEl>
                                        <p:attrNameLst>
                                          <p:attrName>ppt_w</p:attrName>
                                        </p:attrNameLst>
                                      </p:cBhvr>
                                      <p:tavLst>
                                        <p:tav fmla="" tm="0">
                                          <p:val>
                                            <p:strVal val="0"/>
                                          </p:val>
                                        </p:tav>
                                        <p:tav fmla="" tm="100000">
                                          <p:val>
                                            <p:strVal val="#ppt_w"/>
                                          </p:val>
                                        </p:tav>
                                      </p:tavLst>
                                    </p:anim>
                                    <p:anim calcmode="lin" valueType="num">
                                      <p:cBhvr additive="base">
                                        <p:cTn dur="500"/>
                                        <p:tgtEl>
                                          <p:spTgt spid="562"/>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69"/>
                                        </p:tgtEl>
                                        <p:attrNameLst>
                                          <p:attrName>style.visibility</p:attrName>
                                        </p:attrNameLst>
                                      </p:cBhvr>
                                      <p:to>
                                        <p:strVal val="visible"/>
                                      </p:to>
                                    </p:set>
                                    <p:anim calcmode="lin" valueType="num">
                                      <p:cBhvr additive="base">
                                        <p:cTn dur="500"/>
                                        <p:tgtEl>
                                          <p:spTgt spid="569"/>
                                        </p:tgtEl>
                                        <p:attrNameLst>
                                          <p:attrName>ppt_w</p:attrName>
                                        </p:attrNameLst>
                                      </p:cBhvr>
                                      <p:tavLst>
                                        <p:tav fmla="" tm="0">
                                          <p:val>
                                            <p:strVal val="0"/>
                                          </p:val>
                                        </p:tav>
                                        <p:tav fmla="" tm="100000">
                                          <p:val>
                                            <p:strVal val="#ppt_w"/>
                                          </p:val>
                                        </p:tav>
                                      </p:tavLst>
                                    </p:anim>
                                    <p:anim calcmode="lin" valueType="num">
                                      <p:cBhvr additive="base">
                                        <p:cTn dur="500"/>
                                        <p:tgtEl>
                                          <p:spTgt spid="56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570"/>
                                        </p:tgtEl>
                                        <p:attrNameLst>
                                          <p:attrName>style.visibility</p:attrName>
                                        </p:attrNameLst>
                                      </p:cBhvr>
                                      <p:to>
                                        <p:strVal val="visible"/>
                                      </p:to>
                                    </p:set>
                                    <p:anim calcmode="lin" valueType="num">
                                      <p:cBhvr additive="base">
                                        <p:cTn dur="500"/>
                                        <p:tgtEl>
                                          <p:spTgt spid="570"/>
                                        </p:tgtEl>
                                        <p:attrNameLst>
                                          <p:attrName>ppt_w</p:attrName>
                                        </p:attrNameLst>
                                      </p:cBhvr>
                                      <p:tavLst>
                                        <p:tav fmla="" tm="0">
                                          <p:val>
                                            <p:strVal val="0"/>
                                          </p:val>
                                        </p:tav>
                                        <p:tav fmla="" tm="100000">
                                          <p:val>
                                            <p:strVal val="#ppt_w"/>
                                          </p:val>
                                        </p:tav>
                                      </p:tavLst>
                                    </p:anim>
                                    <p:anim calcmode="lin" valueType="num">
                                      <p:cBhvr additive="base">
                                        <p:cTn dur="500"/>
                                        <p:tgtEl>
                                          <p:spTgt spid="57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pic>
        <p:nvPicPr>
          <p:cNvPr descr="Google Shape;873;p89" id="576" name="Google Shape;576;p85"/>
          <p:cNvPicPr preferRelativeResize="0"/>
          <p:nvPr>
            <p:ph idx="2" type="pic"/>
          </p:nvPr>
        </p:nvPicPr>
        <p:blipFill rotWithShape="1">
          <a:blip r:embed="rId3">
            <a:alphaModFix/>
          </a:blip>
          <a:srcRect b="0" l="0" r="0" t="0"/>
          <a:stretch/>
        </p:blipFill>
        <p:spPr>
          <a:xfrm>
            <a:off x="3566100" y="1746456"/>
            <a:ext cx="411601" cy="411601"/>
          </a:xfrm>
          <a:prstGeom prst="rect">
            <a:avLst/>
          </a:prstGeom>
          <a:noFill/>
          <a:ln>
            <a:noFill/>
          </a:ln>
        </p:spPr>
      </p:pic>
      <p:pic>
        <p:nvPicPr>
          <p:cNvPr descr="Google Shape;874;p89" id="577" name="Google Shape;577;p85"/>
          <p:cNvPicPr preferRelativeResize="0"/>
          <p:nvPr>
            <p:ph idx="3" type="pic"/>
          </p:nvPr>
        </p:nvPicPr>
        <p:blipFill rotWithShape="1">
          <a:blip r:embed="rId4">
            <a:alphaModFix/>
          </a:blip>
          <a:srcRect b="0" l="0" r="0" t="0"/>
          <a:stretch/>
        </p:blipFill>
        <p:spPr>
          <a:xfrm>
            <a:off x="5852050" y="1746456"/>
            <a:ext cx="411601" cy="411601"/>
          </a:xfrm>
          <a:prstGeom prst="rect">
            <a:avLst/>
          </a:prstGeom>
          <a:noFill/>
          <a:ln>
            <a:noFill/>
          </a:ln>
        </p:spPr>
      </p:pic>
      <p:pic>
        <p:nvPicPr>
          <p:cNvPr descr="Google Shape;875;p89" id="578" name="Google Shape;578;p85"/>
          <p:cNvPicPr preferRelativeResize="0"/>
          <p:nvPr>
            <p:ph idx="4" type="pic"/>
          </p:nvPr>
        </p:nvPicPr>
        <p:blipFill rotWithShape="1">
          <a:blip r:embed="rId5">
            <a:alphaModFix/>
          </a:blip>
          <a:srcRect b="0" l="0" r="0" t="0"/>
          <a:stretch/>
        </p:blipFill>
        <p:spPr>
          <a:xfrm>
            <a:off x="1280149" y="1746456"/>
            <a:ext cx="411601" cy="411601"/>
          </a:xfrm>
          <a:prstGeom prst="rect">
            <a:avLst/>
          </a:prstGeom>
          <a:noFill/>
          <a:ln>
            <a:noFill/>
          </a:ln>
        </p:spPr>
      </p:pic>
      <p:sp>
        <p:nvSpPr>
          <p:cNvPr id="579" name="Google Shape;579;p85"/>
          <p:cNvSpPr txBox="1"/>
          <p:nvPr>
            <p:ph idx="1" type="body"/>
          </p:nvPr>
        </p:nvSpPr>
        <p:spPr>
          <a:xfrm>
            <a:off x="457200" y="778670"/>
            <a:ext cx="8229600" cy="215401"/>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lang="en-US">
                <a:solidFill>
                  <a:srgbClr val="FFFFFF"/>
                </a:solidFill>
              </a:rPr>
              <a:t>Nextflow is a language, a runtime, and a community</a:t>
            </a:r>
            <a:endParaRPr/>
          </a:p>
        </p:txBody>
      </p:sp>
      <p:sp>
        <p:nvSpPr>
          <p:cNvPr id="580" name="Google Shape;580;p85"/>
          <p:cNvSpPr txBox="1"/>
          <p:nvPr/>
        </p:nvSpPr>
        <p:spPr>
          <a:xfrm>
            <a:off x="1280255" y="2258012"/>
            <a:ext cx="2011802" cy="356401"/>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Reproducible</a:t>
            </a:r>
            <a:endParaRPr b="0" i="0" sz="1400" u="none" cap="none" strike="noStrike">
              <a:solidFill>
                <a:srgbClr val="000000"/>
              </a:solidFill>
              <a:latin typeface="Arial"/>
              <a:ea typeface="Arial"/>
              <a:cs typeface="Arial"/>
              <a:sym typeface="Arial"/>
            </a:endParaRPr>
          </a:p>
        </p:txBody>
      </p:sp>
      <p:sp>
        <p:nvSpPr>
          <p:cNvPr id="581" name="Google Shape;581;p85"/>
          <p:cNvSpPr txBox="1"/>
          <p:nvPr/>
        </p:nvSpPr>
        <p:spPr>
          <a:xfrm>
            <a:off x="1280149" y="2714387"/>
            <a:ext cx="2011802" cy="805502"/>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Integration with code management tools, with versioned releases.</a:t>
            </a:r>
            <a:endParaRPr b="0" i="0" sz="1400" u="none" cap="none" strike="noStrike">
              <a:solidFill>
                <a:srgbClr val="000000"/>
              </a:solidFill>
              <a:latin typeface="Arial"/>
              <a:ea typeface="Arial"/>
              <a:cs typeface="Arial"/>
              <a:sym typeface="Arial"/>
            </a:endParaRPr>
          </a:p>
        </p:txBody>
      </p:sp>
      <p:sp>
        <p:nvSpPr>
          <p:cNvPr id="582" name="Google Shape;582;p85"/>
          <p:cNvSpPr txBox="1"/>
          <p:nvPr/>
        </p:nvSpPr>
        <p:spPr>
          <a:xfrm>
            <a:off x="3566155" y="2258012"/>
            <a:ext cx="2011802" cy="356401"/>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Portable</a:t>
            </a:r>
            <a:endParaRPr b="0" i="0" sz="1400" u="none" cap="none" strike="noStrike">
              <a:solidFill>
                <a:srgbClr val="000000"/>
              </a:solidFill>
              <a:latin typeface="Arial"/>
              <a:ea typeface="Arial"/>
              <a:cs typeface="Arial"/>
              <a:sym typeface="Arial"/>
            </a:endParaRPr>
          </a:p>
        </p:txBody>
      </p:sp>
      <p:sp>
        <p:nvSpPr>
          <p:cNvPr id="583" name="Google Shape;583;p85"/>
          <p:cNvSpPr txBox="1"/>
          <p:nvPr/>
        </p:nvSpPr>
        <p:spPr>
          <a:xfrm>
            <a:off x="3566050" y="2714387"/>
            <a:ext cx="2011801" cy="805502"/>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Docker, Singularity, Conda, works with most compute environments.</a:t>
            </a:r>
            <a:endParaRPr b="0" i="0" sz="1400" u="none" cap="none" strike="noStrike">
              <a:solidFill>
                <a:srgbClr val="000000"/>
              </a:solidFill>
              <a:latin typeface="Arial"/>
              <a:ea typeface="Arial"/>
              <a:cs typeface="Arial"/>
              <a:sym typeface="Arial"/>
            </a:endParaRPr>
          </a:p>
        </p:txBody>
      </p:sp>
      <p:sp>
        <p:nvSpPr>
          <p:cNvPr id="584" name="Google Shape;584;p85"/>
          <p:cNvSpPr txBox="1"/>
          <p:nvPr/>
        </p:nvSpPr>
        <p:spPr>
          <a:xfrm>
            <a:off x="5852055" y="2258012"/>
            <a:ext cx="2011802" cy="356401"/>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Scalable</a:t>
            </a:r>
            <a:endParaRPr b="0" i="0" sz="1400" u="none" cap="none" strike="noStrike">
              <a:solidFill>
                <a:srgbClr val="000000"/>
              </a:solidFill>
              <a:latin typeface="Arial"/>
              <a:ea typeface="Arial"/>
              <a:cs typeface="Arial"/>
              <a:sym typeface="Arial"/>
            </a:endParaRPr>
          </a:p>
        </p:txBody>
      </p:sp>
      <p:sp>
        <p:nvSpPr>
          <p:cNvPr id="585" name="Google Shape;585;p85"/>
          <p:cNvSpPr txBox="1"/>
          <p:nvPr/>
        </p:nvSpPr>
        <p:spPr>
          <a:xfrm>
            <a:off x="5851950" y="2714387"/>
            <a:ext cx="2011801" cy="805502"/>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5 samples on your laptop, 5k on an HPC or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5 million in the cloud.</a:t>
            </a:r>
            <a:endParaRPr b="0" i="0" sz="1400" u="none" cap="none" strike="noStrike">
              <a:solidFill>
                <a:srgbClr val="000000"/>
              </a:solidFill>
              <a:latin typeface="Arial"/>
              <a:ea typeface="Arial"/>
              <a:cs typeface="Arial"/>
              <a:sym typeface="Arial"/>
            </a:endParaRPr>
          </a:p>
        </p:txBody>
      </p:sp>
      <p:sp>
        <p:nvSpPr>
          <p:cNvPr id="586" name="Google Shape;586;p85"/>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994"/>
              <a:buFont typeface="Inter"/>
              <a:buNone/>
            </a:pPr>
            <a:r>
              <a:rPr lang="en-US" sz="1994"/>
              <a:t>Nextflow</a:t>
            </a:r>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78"/>
                                        </p:tgtEl>
                                        <p:attrNameLst>
                                          <p:attrName>style.visibility</p:attrName>
                                        </p:attrNameLst>
                                      </p:cBhvr>
                                      <p:to>
                                        <p:strVal val="visible"/>
                                      </p:to>
                                    </p:set>
                                    <p:anim calcmode="lin" valueType="num">
                                      <p:cBhvr additive="base">
                                        <p:cTn dur="500"/>
                                        <p:tgtEl>
                                          <p:spTgt spid="578"/>
                                        </p:tgtEl>
                                        <p:attrNameLst>
                                          <p:attrName>ppt_w</p:attrName>
                                        </p:attrNameLst>
                                      </p:cBhvr>
                                      <p:tavLst>
                                        <p:tav fmla="" tm="0">
                                          <p:val>
                                            <p:strVal val="0"/>
                                          </p:val>
                                        </p:tav>
                                        <p:tav fmla="" tm="100000">
                                          <p:val>
                                            <p:strVal val="#ppt_w"/>
                                          </p:val>
                                        </p:tav>
                                      </p:tavLst>
                                    </p:anim>
                                    <p:anim calcmode="lin" valueType="num">
                                      <p:cBhvr additive="base">
                                        <p:cTn dur="500"/>
                                        <p:tgtEl>
                                          <p:spTgt spid="578"/>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80"/>
                                        </p:tgtEl>
                                        <p:attrNameLst>
                                          <p:attrName>style.visibility</p:attrName>
                                        </p:attrNameLst>
                                      </p:cBhvr>
                                      <p:to>
                                        <p:strVal val="visible"/>
                                      </p:to>
                                    </p:set>
                                    <p:anim calcmode="lin" valueType="num">
                                      <p:cBhvr additive="base">
                                        <p:cTn dur="500"/>
                                        <p:tgtEl>
                                          <p:spTgt spid="580"/>
                                        </p:tgtEl>
                                        <p:attrNameLst>
                                          <p:attrName>ppt_w</p:attrName>
                                        </p:attrNameLst>
                                      </p:cBhvr>
                                      <p:tavLst>
                                        <p:tav fmla="" tm="0">
                                          <p:val>
                                            <p:strVal val="0"/>
                                          </p:val>
                                        </p:tav>
                                        <p:tav fmla="" tm="100000">
                                          <p:val>
                                            <p:strVal val="#ppt_w"/>
                                          </p:val>
                                        </p:tav>
                                      </p:tavLst>
                                    </p:anim>
                                    <p:anim calcmode="lin" valueType="num">
                                      <p:cBhvr additive="base">
                                        <p:cTn dur="500"/>
                                        <p:tgtEl>
                                          <p:spTgt spid="580"/>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581"/>
                                        </p:tgtEl>
                                        <p:attrNameLst>
                                          <p:attrName>style.visibility</p:attrName>
                                        </p:attrNameLst>
                                      </p:cBhvr>
                                      <p:to>
                                        <p:strVal val="visible"/>
                                      </p:to>
                                    </p:set>
                                    <p:anim calcmode="lin" valueType="num">
                                      <p:cBhvr additive="base">
                                        <p:cTn dur="500"/>
                                        <p:tgtEl>
                                          <p:spTgt spid="581"/>
                                        </p:tgtEl>
                                        <p:attrNameLst>
                                          <p:attrName>ppt_w</p:attrName>
                                        </p:attrNameLst>
                                      </p:cBhvr>
                                      <p:tavLst>
                                        <p:tav fmla="" tm="0">
                                          <p:val>
                                            <p:strVal val="0"/>
                                          </p:val>
                                        </p:tav>
                                        <p:tav fmla="" tm="100000">
                                          <p:val>
                                            <p:strVal val="#ppt_w"/>
                                          </p:val>
                                        </p:tav>
                                      </p:tavLst>
                                    </p:anim>
                                    <p:anim calcmode="lin" valueType="num">
                                      <p:cBhvr additive="base">
                                        <p:cTn dur="500"/>
                                        <p:tgtEl>
                                          <p:spTgt spid="581"/>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76"/>
                                        </p:tgtEl>
                                        <p:attrNameLst>
                                          <p:attrName>style.visibility</p:attrName>
                                        </p:attrNameLst>
                                      </p:cBhvr>
                                      <p:to>
                                        <p:strVal val="visible"/>
                                      </p:to>
                                    </p:set>
                                    <p:anim calcmode="lin" valueType="num">
                                      <p:cBhvr additive="base">
                                        <p:cTn dur="500"/>
                                        <p:tgtEl>
                                          <p:spTgt spid="576"/>
                                        </p:tgtEl>
                                        <p:attrNameLst>
                                          <p:attrName>ppt_w</p:attrName>
                                        </p:attrNameLst>
                                      </p:cBhvr>
                                      <p:tavLst>
                                        <p:tav fmla="" tm="0">
                                          <p:val>
                                            <p:strVal val="0"/>
                                          </p:val>
                                        </p:tav>
                                        <p:tav fmla="" tm="100000">
                                          <p:val>
                                            <p:strVal val="#ppt_w"/>
                                          </p:val>
                                        </p:tav>
                                      </p:tavLst>
                                    </p:anim>
                                    <p:anim calcmode="lin" valueType="num">
                                      <p:cBhvr additive="base">
                                        <p:cTn dur="500"/>
                                        <p:tgtEl>
                                          <p:spTgt spid="57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82"/>
                                        </p:tgtEl>
                                        <p:attrNameLst>
                                          <p:attrName>style.visibility</p:attrName>
                                        </p:attrNameLst>
                                      </p:cBhvr>
                                      <p:to>
                                        <p:strVal val="visible"/>
                                      </p:to>
                                    </p:set>
                                    <p:anim calcmode="lin" valueType="num">
                                      <p:cBhvr additive="base">
                                        <p:cTn dur="500"/>
                                        <p:tgtEl>
                                          <p:spTgt spid="582"/>
                                        </p:tgtEl>
                                        <p:attrNameLst>
                                          <p:attrName>ppt_w</p:attrName>
                                        </p:attrNameLst>
                                      </p:cBhvr>
                                      <p:tavLst>
                                        <p:tav fmla="" tm="0">
                                          <p:val>
                                            <p:strVal val="0"/>
                                          </p:val>
                                        </p:tav>
                                        <p:tav fmla="" tm="100000">
                                          <p:val>
                                            <p:strVal val="#ppt_w"/>
                                          </p:val>
                                        </p:tav>
                                      </p:tavLst>
                                    </p:anim>
                                    <p:anim calcmode="lin" valueType="num">
                                      <p:cBhvr additive="base">
                                        <p:cTn dur="500"/>
                                        <p:tgtEl>
                                          <p:spTgt spid="582"/>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583"/>
                                        </p:tgtEl>
                                        <p:attrNameLst>
                                          <p:attrName>style.visibility</p:attrName>
                                        </p:attrNameLst>
                                      </p:cBhvr>
                                      <p:to>
                                        <p:strVal val="visible"/>
                                      </p:to>
                                    </p:set>
                                    <p:anim calcmode="lin" valueType="num">
                                      <p:cBhvr additive="base">
                                        <p:cTn dur="500"/>
                                        <p:tgtEl>
                                          <p:spTgt spid="583"/>
                                        </p:tgtEl>
                                        <p:attrNameLst>
                                          <p:attrName>ppt_w</p:attrName>
                                        </p:attrNameLst>
                                      </p:cBhvr>
                                      <p:tavLst>
                                        <p:tav fmla="" tm="0">
                                          <p:val>
                                            <p:strVal val="0"/>
                                          </p:val>
                                        </p:tav>
                                        <p:tav fmla="" tm="100000">
                                          <p:val>
                                            <p:strVal val="#ppt_w"/>
                                          </p:val>
                                        </p:tav>
                                      </p:tavLst>
                                    </p:anim>
                                    <p:anim calcmode="lin" valueType="num">
                                      <p:cBhvr additive="base">
                                        <p:cTn dur="500"/>
                                        <p:tgtEl>
                                          <p:spTgt spid="583"/>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577"/>
                                        </p:tgtEl>
                                        <p:attrNameLst>
                                          <p:attrName>style.visibility</p:attrName>
                                        </p:attrNameLst>
                                      </p:cBhvr>
                                      <p:to>
                                        <p:strVal val="visible"/>
                                      </p:to>
                                    </p:set>
                                    <p:anim calcmode="lin" valueType="num">
                                      <p:cBhvr additive="base">
                                        <p:cTn dur="500"/>
                                        <p:tgtEl>
                                          <p:spTgt spid="577"/>
                                        </p:tgtEl>
                                        <p:attrNameLst>
                                          <p:attrName>ppt_w</p:attrName>
                                        </p:attrNameLst>
                                      </p:cBhvr>
                                      <p:tavLst>
                                        <p:tav fmla="" tm="0">
                                          <p:val>
                                            <p:strVal val="0"/>
                                          </p:val>
                                        </p:tav>
                                        <p:tav fmla="" tm="100000">
                                          <p:val>
                                            <p:strVal val="#ppt_w"/>
                                          </p:val>
                                        </p:tav>
                                      </p:tavLst>
                                    </p:anim>
                                    <p:anim calcmode="lin" valueType="num">
                                      <p:cBhvr additive="base">
                                        <p:cTn dur="500"/>
                                        <p:tgtEl>
                                          <p:spTgt spid="577"/>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584"/>
                                        </p:tgtEl>
                                        <p:attrNameLst>
                                          <p:attrName>style.visibility</p:attrName>
                                        </p:attrNameLst>
                                      </p:cBhvr>
                                      <p:to>
                                        <p:strVal val="visible"/>
                                      </p:to>
                                    </p:set>
                                    <p:anim calcmode="lin" valueType="num">
                                      <p:cBhvr additive="base">
                                        <p:cTn dur="500"/>
                                        <p:tgtEl>
                                          <p:spTgt spid="584"/>
                                        </p:tgtEl>
                                        <p:attrNameLst>
                                          <p:attrName>ppt_w</p:attrName>
                                        </p:attrNameLst>
                                      </p:cBhvr>
                                      <p:tavLst>
                                        <p:tav fmla="" tm="0">
                                          <p:val>
                                            <p:strVal val="0"/>
                                          </p:val>
                                        </p:tav>
                                        <p:tav fmla="" tm="100000">
                                          <p:val>
                                            <p:strVal val="#ppt_w"/>
                                          </p:val>
                                        </p:tav>
                                      </p:tavLst>
                                    </p:anim>
                                    <p:anim calcmode="lin" valueType="num">
                                      <p:cBhvr additive="base">
                                        <p:cTn dur="500"/>
                                        <p:tgtEl>
                                          <p:spTgt spid="584"/>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585"/>
                                        </p:tgtEl>
                                        <p:attrNameLst>
                                          <p:attrName>style.visibility</p:attrName>
                                        </p:attrNameLst>
                                      </p:cBhvr>
                                      <p:to>
                                        <p:strVal val="visible"/>
                                      </p:to>
                                    </p:set>
                                    <p:anim calcmode="lin" valueType="num">
                                      <p:cBhvr additive="base">
                                        <p:cTn dur="500"/>
                                        <p:tgtEl>
                                          <p:spTgt spid="585"/>
                                        </p:tgtEl>
                                        <p:attrNameLst>
                                          <p:attrName>ppt_w</p:attrName>
                                        </p:attrNameLst>
                                      </p:cBhvr>
                                      <p:tavLst>
                                        <p:tav fmla="" tm="0">
                                          <p:val>
                                            <p:strVal val="0"/>
                                          </p:val>
                                        </p:tav>
                                        <p:tav fmla="" tm="100000">
                                          <p:val>
                                            <p:strVal val="#ppt_w"/>
                                          </p:val>
                                        </p:tav>
                                      </p:tavLst>
                                    </p:anim>
                                    <p:anim calcmode="lin" valueType="num">
                                      <p:cBhvr additive="base">
                                        <p:cTn dur="500"/>
                                        <p:tgtEl>
                                          <p:spTgt spid="585"/>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6"/>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994"/>
              <a:buFont typeface="Inter"/>
              <a:buNone/>
            </a:pPr>
            <a:r>
              <a:rPr lang="en-US" sz="1994"/>
              <a:t>Reproducibility</a:t>
            </a:r>
            <a:endParaRPr/>
          </a:p>
        </p:txBody>
      </p:sp>
      <p:sp>
        <p:nvSpPr>
          <p:cNvPr id="592" name="Google Shape;592;p86"/>
          <p:cNvSpPr txBox="1"/>
          <p:nvPr>
            <p:ph idx="1" type="body"/>
          </p:nvPr>
        </p:nvSpPr>
        <p:spPr>
          <a:xfrm>
            <a:off x="457200" y="778670"/>
            <a:ext cx="8229600" cy="215401"/>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lang="en-US">
                <a:solidFill>
                  <a:srgbClr val="FFFFFF"/>
                </a:solidFill>
              </a:rPr>
              <a:t>Hidden reproducibility issues are like an iceberg</a:t>
            </a:r>
            <a:endParaRPr/>
          </a:p>
        </p:txBody>
      </p:sp>
      <p:sp>
        <p:nvSpPr>
          <p:cNvPr id="593" name="Google Shape;593;p86"/>
          <p:cNvSpPr txBox="1"/>
          <p:nvPr/>
        </p:nvSpPr>
        <p:spPr>
          <a:xfrm>
            <a:off x="5214597" y="1174660"/>
            <a:ext cx="4805636" cy="1016001"/>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FFFFF"/>
              </a:buClr>
              <a:buSzPts val="2000"/>
              <a:buFont typeface="Inter Light"/>
              <a:buNone/>
            </a:pPr>
            <a:r>
              <a:rPr b="0" i="0" lang="en-US" sz="2000" u="none" cap="none" strike="noStrike">
                <a:solidFill>
                  <a:srgbClr val="FFFFFF"/>
                </a:solidFill>
                <a:latin typeface="Inter Light"/>
                <a:ea typeface="Inter Light"/>
                <a:cs typeface="Inter Light"/>
                <a:sym typeface="Inter Light"/>
              </a:rPr>
              <a:t>First, we tried to re-run the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2000"/>
              <a:buFont typeface="Inter Light"/>
              <a:buNone/>
            </a:pPr>
            <a:r>
              <a:rPr b="0" i="0" lang="en-US" sz="2000" u="none" cap="none" strike="noStrike">
                <a:solidFill>
                  <a:srgbClr val="FFFFFF"/>
                </a:solidFill>
                <a:latin typeface="Inter Light"/>
                <a:ea typeface="Inter Light"/>
                <a:cs typeface="Inter Light"/>
                <a:sym typeface="Inter Light"/>
              </a:rPr>
              <a:t>analysis with the code and data  provided by the authors.</a:t>
            </a:r>
            <a:endParaRPr b="0" i="0" sz="1400" u="none" cap="none" strike="noStrike">
              <a:solidFill>
                <a:srgbClr val="000000"/>
              </a:solidFill>
              <a:latin typeface="Arial"/>
              <a:ea typeface="Arial"/>
              <a:cs typeface="Arial"/>
              <a:sym typeface="Arial"/>
            </a:endParaRPr>
          </a:p>
        </p:txBody>
      </p:sp>
      <p:sp>
        <p:nvSpPr>
          <p:cNvPr id="594" name="Google Shape;594;p86"/>
          <p:cNvSpPr txBox="1"/>
          <p:nvPr/>
        </p:nvSpPr>
        <p:spPr>
          <a:xfrm>
            <a:off x="4279223" y="2216149"/>
            <a:ext cx="11666400" cy="7182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FFFFFF"/>
              </a:buClr>
              <a:buSzPts val="2000"/>
              <a:buFont typeface="Inter Light"/>
              <a:buNone/>
            </a:pPr>
            <a:r>
              <a:rPr b="0" i="0" lang="en-US" sz="2000" u="none" cap="none" strike="noStrike">
                <a:solidFill>
                  <a:srgbClr val="FFFFFF"/>
                </a:solidFill>
                <a:latin typeface="Inter Light"/>
                <a:ea typeface="Inter Light"/>
                <a:cs typeface="Inter Light"/>
                <a:sym typeface="Inter Light"/>
              </a:rPr>
              <a:t>Second, we </a:t>
            </a:r>
            <a:r>
              <a:rPr lang="en-US" sz="2000">
                <a:solidFill>
                  <a:srgbClr val="FFFFFF"/>
                </a:solidFill>
                <a:latin typeface="Inter Light"/>
                <a:ea typeface="Inter Light"/>
                <a:cs typeface="Inter Light"/>
                <a:sym typeface="Inter Light"/>
              </a:rPr>
              <a:t>rewrote</a:t>
            </a:r>
            <a:r>
              <a:rPr b="0" i="0" lang="en-US" sz="2000" u="none" cap="none" strike="noStrike">
                <a:solidFill>
                  <a:srgbClr val="FFFFFF"/>
                </a:solidFill>
                <a:latin typeface="Inter Light"/>
                <a:ea typeface="Inter Light"/>
                <a:cs typeface="Inter Light"/>
                <a:sym typeface="Inter Light"/>
              </a:rPr>
              <a:t> the whole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2000"/>
              <a:buFont typeface="Inter Light"/>
              <a:buNone/>
            </a:pPr>
            <a:r>
              <a:rPr b="0" i="0" lang="en-US" sz="2000" u="none" cap="none" strike="noStrike">
                <a:solidFill>
                  <a:srgbClr val="FFFFFF"/>
                </a:solidFill>
                <a:latin typeface="Inter Light"/>
                <a:ea typeface="Inter Light"/>
                <a:cs typeface="Inter Light"/>
                <a:sym typeface="Inter Light"/>
              </a:rPr>
              <a:t>method in a Python package...</a:t>
            </a:r>
            <a:endParaRPr b="0" i="0" sz="1400" u="none" cap="none" strike="noStrike">
              <a:solidFill>
                <a:srgbClr val="000000"/>
              </a:solidFill>
              <a:latin typeface="Arial"/>
              <a:ea typeface="Arial"/>
              <a:cs typeface="Arial"/>
              <a:sym typeface="Arial"/>
            </a:endParaRPr>
          </a:p>
        </p:txBody>
      </p:sp>
      <p:sp>
        <p:nvSpPr>
          <p:cNvPr id="595" name="Google Shape;595;p86"/>
          <p:cNvSpPr/>
          <p:nvPr/>
        </p:nvSpPr>
        <p:spPr>
          <a:xfrm>
            <a:off x="4447643" y="1048474"/>
            <a:ext cx="630339" cy="492453"/>
          </a:xfrm>
          <a:custGeom>
            <a:rect b="b" l="l" r="r" t="t"/>
            <a:pathLst>
              <a:path extrusionOk="0" h="21600" w="21600">
                <a:moveTo>
                  <a:pt x="9450" y="9504"/>
                </a:moveTo>
                <a:lnTo>
                  <a:pt x="9450" y="21600"/>
                </a:lnTo>
                <a:lnTo>
                  <a:pt x="0" y="21600"/>
                </a:lnTo>
                <a:lnTo>
                  <a:pt x="0" y="9331"/>
                </a:lnTo>
                <a:cubicBezTo>
                  <a:pt x="0" y="1037"/>
                  <a:pt x="6075" y="0"/>
                  <a:pt x="6075" y="0"/>
                </a:cubicBezTo>
                <a:lnTo>
                  <a:pt x="6885" y="2419"/>
                </a:lnTo>
                <a:cubicBezTo>
                  <a:pt x="6885" y="2419"/>
                  <a:pt x="4185" y="2938"/>
                  <a:pt x="3645" y="5702"/>
                </a:cubicBezTo>
                <a:cubicBezTo>
                  <a:pt x="3105" y="7776"/>
                  <a:pt x="4185" y="9504"/>
                  <a:pt x="4185" y="9504"/>
                </a:cubicBezTo>
                <a:lnTo>
                  <a:pt x="9450" y="9504"/>
                </a:lnTo>
                <a:close/>
                <a:moveTo>
                  <a:pt x="21600" y="9504"/>
                </a:moveTo>
                <a:lnTo>
                  <a:pt x="21600" y="21600"/>
                </a:lnTo>
                <a:lnTo>
                  <a:pt x="12150" y="21600"/>
                </a:lnTo>
                <a:lnTo>
                  <a:pt x="12150" y="9331"/>
                </a:lnTo>
                <a:cubicBezTo>
                  <a:pt x="12150" y="1037"/>
                  <a:pt x="18225" y="0"/>
                  <a:pt x="18225" y="0"/>
                </a:cubicBezTo>
                <a:lnTo>
                  <a:pt x="19035" y="2419"/>
                </a:lnTo>
                <a:cubicBezTo>
                  <a:pt x="19035" y="2419"/>
                  <a:pt x="16335" y="2938"/>
                  <a:pt x="15795" y="5702"/>
                </a:cubicBezTo>
                <a:cubicBezTo>
                  <a:pt x="15255" y="7776"/>
                  <a:pt x="16335" y="9504"/>
                  <a:pt x="16335" y="9504"/>
                </a:cubicBezTo>
                <a:lnTo>
                  <a:pt x="21600" y="9504"/>
                </a:lnTo>
                <a:close/>
              </a:path>
            </a:pathLst>
          </a:custGeom>
          <a:solidFill>
            <a:srgbClr val="0DC09D">
              <a:alpha val="60784"/>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60F26"/>
              </a:buClr>
              <a:buSzPts val="1400"/>
              <a:buFont typeface="Arial"/>
              <a:buNone/>
            </a:pPr>
            <a:r>
              <a:t/>
            </a:r>
            <a:endParaRPr b="0" i="0" sz="1400" u="none" cap="none" strike="noStrike">
              <a:solidFill>
                <a:srgbClr val="160F26"/>
              </a:solidFill>
              <a:latin typeface="Arial"/>
              <a:ea typeface="Arial"/>
              <a:cs typeface="Arial"/>
              <a:sym typeface="Arial"/>
            </a:endParaRPr>
          </a:p>
        </p:txBody>
      </p:sp>
      <p:sp>
        <p:nvSpPr>
          <p:cNvPr id="596" name="Google Shape;596;p86"/>
          <p:cNvSpPr/>
          <p:nvPr/>
        </p:nvSpPr>
        <p:spPr>
          <a:xfrm rot="10800000">
            <a:off x="8401180" y="2659267"/>
            <a:ext cx="630340" cy="492454"/>
          </a:xfrm>
          <a:custGeom>
            <a:rect b="b" l="l" r="r" t="t"/>
            <a:pathLst>
              <a:path extrusionOk="0" h="21600" w="21600">
                <a:moveTo>
                  <a:pt x="9450" y="9504"/>
                </a:moveTo>
                <a:lnTo>
                  <a:pt x="9450" y="21600"/>
                </a:lnTo>
                <a:lnTo>
                  <a:pt x="0" y="21600"/>
                </a:lnTo>
                <a:lnTo>
                  <a:pt x="0" y="9331"/>
                </a:lnTo>
                <a:cubicBezTo>
                  <a:pt x="0" y="1037"/>
                  <a:pt x="6075" y="0"/>
                  <a:pt x="6075" y="0"/>
                </a:cubicBezTo>
                <a:lnTo>
                  <a:pt x="6885" y="2419"/>
                </a:lnTo>
                <a:cubicBezTo>
                  <a:pt x="6885" y="2419"/>
                  <a:pt x="4185" y="2938"/>
                  <a:pt x="3645" y="5702"/>
                </a:cubicBezTo>
                <a:cubicBezTo>
                  <a:pt x="3105" y="7776"/>
                  <a:pt x="4185" y="9504"/>
                  <a:pt x="4185" y="9504"/>
                </a:cubicBezTo>
                <a:lnTo>
                  <a:pt x="9450" y="9504"/>
                </a:lnTo>
                <a:close/>
                <a:moveTo>
                  <a:pt x="21600" y="9504"/>
                </a:moveTo>
                <a:lnTo>
                  <a:pt x="21600" y="21600"/>
                </a:lnTo>
                <a:lnTo>
                  <a:pt x="12150" y="21600"/>
                </a:lnTo>
                <a:lnTo>
                  <a:pt x="12150" y="9331"/>
                </a:lnTo>
                <a:cubicBezTo>
                  <a:pt x="12150" y="1037"/>
                  <a:pt x="18225" y="0"/>
                  <a:pt x="18225" y="0"/>
                </a:cubicBezTo>
                <a:lnTo>
                  <a:pt x="19035" y="2419"/>
                </a:lnTo>
                <a:cubicBezTo>
                  <a:pt x="19035" y="2419"/>
                  <a:pt x="16335" y="2938"/>
                  <a:pt x="15795" y="5702"/>
                </a:cubicBezTo>
                <a:cubicBezTo>
                  <a:pt x="15255" y="7776"/>
                  <a:pt x="16335" y="9504"/>
                  <a:pt x="16335" y="9504"/>
                </a:cubicBezTo>
                <a:lnTo>
                  <a:pt x="21600" y="9504"/>
                </a:lnTo>
                <a:close/>
              </a:path>
            </a:pathLst>
          </a:custGeom>
          <a:solidFill>
            <a:srgbClr val="107C6F">
              <a:alpha val="60784"/>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160F26"/>
              </a:buClr>
              <a:buSzPts val="1400"/>
              <a:buFont typeface="Arial"/>
              <a:buNone/>
            </a:pPr>
            <a:r>
              <a:t/>
            </a:r>
            <a:endParaRPr b="0" i="0" sz="1400" u="none" cap="none" strike="noStrike">
              <a:solidFill>
                <a:srgbClr val="160F26"/>
              </a:solidFill>
              <a:latin typeface="Arial"/>
              <a:ea typeface="Arial"/>
              <a:cs typeface="Arial"/>
              <a:sym typeface="Arial"/>
            </a:endParaRPr>
          </a:p>
        </p:txBody>
      </p:sp>
      <p:sp>
        <p:nvSpPr>
          <p:cNvPr id="597" name="Google Shape;597;p86"/>
          <p:cNvSpPr txBox="1"/>
          <p:nvPr/>
        </p:nvSpPr>
        <p:spPr>
          <a:xfrm>
            <a:off x="4998110" y="3563851"/>
            <a:ext cx="4035519" cy="1066801"/>
          </a:xfrm>
          <a:prstGeom prst="rect">
            <a:avLst/>
          </a:prstGeom>
          <a:noFill/>
          <a:ln>
            <a:noFill/>
          </a:ln>
        </p:spPr>
        <p:txBody>
          <a:bodyPr anchorCtr="0" anchor="ctr" bIns="50800" lIns="50800" spcFirstLastPara="1" rIns="50800" wrap="square" tIns="50800">
            <a:spAutoFit/>
          </a:bodyPr>
          <a:lstStyle/>
          <a:p>
            <a:pPr indent="0" lvl="0" marL="0" marR="0" rtl="0" algn="r">
              <a:lnSpc>
                <a:spcPct val="100000"/>
              </a:lnSpc>
              <a:spcBef>
                <a:spcPts val="0"/>
              </a:spcBef>
              <a:spcAft>
                <a:spcPts val="0"/>
              </a:spcAft>
              <a:buClr>
                <a:srgbClr val="FFFFFF"/>
              </a:buClr>
              <a:buSzPts val="1500"/>
              <a:buFont typeface="Inter Light"/>
              <a:buNone/>
            </a:pPr>
            <a:r>
              <a:rPr b="0" i="0" lang="en-US" sz="1500" u="none" cap="none" strike="noStrike">
                <a:solidFill>
                  <a:srgbClr val="FFFFFF"/>
                </a:solidFill>
                <a:latin typeface="Inter Light"/>
                <a:ea typeface="Inter Light"/>
                <a:cs typeface="Inter Light"/>
                <a:sym typeface="Inter Light"/>
              </a:rPr>
              <a:t>Experimenting with reproducibility:</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FFFF"/>
              </a:buClr>
              <a:buSzPts val="1500"/>
              <a:buFont typeface="Inter Light"/>
              <a:buNone/>
            </a:pPr>
            <a:r>
              <a:rPr b="0" i="0" lang="en-US" sz="1500" u="none" cap="none" strike="noStrike">
                <a:solidFill>
                  <a:srgbClr val="FFFFFF"/>
                </a:solidFill>
                <a:latin typeface="Inter Light"/>
                <a:ea typeface="Inter Light"/>
                <a:cs typeface="Inter Light"/>
                <a:sym typeface="Inter Light"/>
              </a:rPr>
              <a:t>a case study of robustness in bioinformatics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FFFFFF"/>
              </a:buClr>
              <a:buSzPts val="1500"/>
              <a:buFont typeface="Inter Light"/>
              <a:buNone/>
            </a:pPr>
            <a:r>
              <a:rPr b="0" i="0" lang="en-US" sz="1500" u="none" cap="none" strike="noStrike">
                <a:solidFill>
                  <a:srgbClr val="FFFFFF"/>
                </a:solidFill>
                <a:latin typeface="Inter Light"/>
                <a:ea typeface="Inter Light"/>
                <a:cs typeface="Inter Light"/>
                <a:sym typeface="Inter Light"/>
              </a:rPr>
              <a:t>Kim et al., GigaScience (2018).</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76BA"/>
              </a:buClr>
              <a:buSzPts val="1500"/>
              <a:buFont typeface="Inter Light"/>
              <a:buNone/>
            </a:pPr>
            <a:r>
              <a:rPr b="0" i="0" lang="en-US" sz="1500" u="sng" cap="none" strike="noStrike">
                <a:solidFill>
                  <a:srgbClr val="0076BA"/>
                </a:solidFill>
                <a:latin typeface="Inter Light"/>
                <a:ea typeface="Inter Light"/>
                <a:cs typeface="Inter Light"/>
                <a:sym typeface="Inter Light"/>
                <a:hlinkClick r:id="rId3">
                  <a:extLst>
                    <a:ext uri="{A12FA001-AC4F-418D-AE19-62706E023703}">
                      <ahyp:hlinkClr val="tx"/>
                    </a:ext>
                  </a:extLst>
                </a:hlinkClick>
              </a:rPr>
              <a:t>https://doi.org/10.1093/gigascience/giy077</a:t>
            </a:r>
            <a:endParaRPr b="0" i="0" sz="1400" u="none" cap="none" strike="noStrike">
              <a:solidFill>
                <a:srgbClr val="000000"/>
              </a:solidFill>
              <a:latin typeface="Arial"/>
              <a:ea typeface="Arial"/>
              <a:cs typeface="Arial"/>
              <a:sym typeface="Arial"/>
            </a:endParaRPr>
          </a:p>
        </p:txBody>
      </p:sp>
      <p:pic>
        <p:nvPicPr>
          <p:cNvPr descr="Image" id="598" name="Google Shape;598;p86"/>
          <p:cNvPicPr preferRelativeResize="0"/>
          <p:nvPr/>
        </p:nvPicPr>
        <p:blipFill rotWithShape="1">
          <a:blip r:embed="rId4">
            <a:alphaModFix/>
          </a:blip>
          <a:srcRect b="0" l="19650" r="12114" t="0"/>
          <a:stretch/>
        </p:blipFill>
        <p:spPr>
          <a:xfrm>
            <a:off x="302062" y="1292593"/>
            <a:ext cx="3492288" cy="3225801"/>
          </a:xfrm>
          <a:prstGeom prst="rect">
            <a:avLst/>
          </a:prstGeom>
          <a:noFill/>
          <a:ln>
            <a:noFill/>
          </a:ln>
        </p:spPr>
      </p:pic>
    </p:spTree>
  </p:cSld>
  <p:clrMapOvr>
    <a:masterClrMapping/>
  </p:clrMapOvr>
  <p:transition spd="med">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7"/>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994"/>
              <a:buFont typeface="Inter"/>
              <a:buNone/>
            </a:pPr>
            <a:r>
              <a:rPr lang="en-US" sz="1994"/>
              <a:t>Nextflow</a:t>
            </a:r>
            <a:endParaRPr/>
          </a:p>
        </p:txBody>
      </p:sp>
      <p:sp>
        <p:nvSpPr>
          <p:cNvPr id="604" name="Google Shape;604;p87"/>
          <p:cNvSpPr txBox="1"/>
          <p:nvPr>
            <p:ph idx="1" type="body"/>
          </p:nvPr>
        </p:nvSpPr>
        <p:spPr>
          <a:xfrm>
            <a:off x="457200" y="778670"/>
            <a:ext cx="8229600" cy="215401"/>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lang="en-US">
                <a:solidFill>
                  <a:srgbClr val="FFFFFF"/>
                </a:solidFill>
              </a:rPr>
              <a:t>Nextflow is a language, a runtime, and a community</a:t>
            </a:r>
            <a:endParaRPr/>
          </a:p>
        </p:txBody>
      </p:sp>
      <p:sp>
        <p:nvSpPr>
          <p:cNvPr id="605" name="Google Shape;605;p87"/>
          <p:cNvSpPr txBox="1"/>
          <p:nvPr/>
        </p:nvSpPr>
        <p:spPr>
          <a:xfrm>
            <a:off x="1827770" y="1407893"/>
            <a:ext cx="962700" cy="294851"/>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1500"/>
              <a:buFont typeface="Inter"/>
              <a:buNone/>
            </a:pPr>
            <a:r>
              <a:rPr b="0" i="0" lang="en-US" sz="1500" u="none" cap="none" strike="noStrike">
                <a:solidFill>
                  <a:srgbClr val="FFFFFF"/>
                </a:solidFill>
                <a:latin typeface="Inter"/>
                <a:ea typeface="Inter"/>
                <a:cs typeface="Inter"/>
                <a:sym typeface="Inter"/>
              </a:rPr>
              <a:t>pipeline</a:t>
            </a:r>
            <a:endParaRPr b="0" i="0" sz="1400" u="none" cap="none" strike="noStrike">
              <a:solidFill>
                <a:srgbClr val="000000"/>
              </a:solidFill>
              <a:latin typeface="Arial"/>
              <a:ea typeface="Arial"/>
              <a:cs typeface="Arial"/>
              <a:sym typeface="Arial"/>
            </a:endParaRPr>
          </a:p>
        </p:txBody>
      </p:sp>
      <p:sp>
        <p:nvSpPr>
          <p:cNvPr id="606" name="Google Shape;606;p87"/>
          <p:cNvSpPr txBox="1"/>
          <p:nvPr/>
        </p:nvSpPr>
        <p:spPr>
          <a:xfrm>
            <a:off x="1828505" y="3967323"/>
            <a:ext cx="1011900" cy="294851"/>
          </a:xfrm>
          <a:prstGeom prst="rect">
            <a:avLst/>
          </a:prstGeom>
          <a:noFill/>
          <a:ln>
            <a:noFill/>
          </a:ln>
        </p:spPr>
        <p:txBody>
          <a:bodyPr anchorCtr="0" anchor="ctr" bIns="26775" lIns="26775" spcFirstLastPara="1" rIns="26775" wrap="square" tIns="26775">
            <a:spAutoFit/>
          </a:bodyPr>
          <a:lstStyle/>
          <a:p>
            <a:pPr indent="0" lvl="0" marL="0" marR="0" rtl="0" algn="ctr">
              <a:lnSpc>
                <a:spcPct val="100000"/>
              </a:lnSpc>
              <a:spcBef>
                <a:spcPts val="0"/>
              </a:spcBef>
              <a:spcAft>
                <a:spcPts val="0"/>
              </a:spcAft>
              <a:buClr>
                <a:srgbClr val="FFFFFF"/>
              </a:buClr>
              <a:buSzPts val="1500"/>
              <a:buFont typeface="Inter"/>
              <a:buNone/>
            </a:pPr>
            <a:r>
              <a:rPr b="0" i="0" lang="en-US" sz="1500" u="none" cap="none" strike="noStrike">
                <a:solidFill>
                  <a:srgbClr val="FFFFFF"/>
                </a:solidFill>
                <a:latin typeface="Inter"/>
                <a:ea typeface="Inter"/>
                <a:cs typeface="Inter"/>
                <a:sym typeface="Inter"/>
              </a:rPr>
              <a:t>runtime</a:t>
            </a:r>
            <a:endParaRPr b="0" i="0" sz="1400" u="none" cap="none" strike="noStrike">
              <a:solidFill>
                <a:srgbClr val="000000"/>
              </a:solidFill>
              <a:latin typeface="Arial"/>
              <a:ea typeface="Arial"/>
              <a:cs typeface="Arial"/>
              <a:sym typeface="Arial"/>
            </a:endParaRPr>
          </a:p>
        </p:txBody>
      </p:sp>
      <p:sp>
        <p:nvSpPr>
          <p:cNvPr id="607" name="Google Shape;607;p87"/>
          <p:cNvSpPr txBox="1"/>
          <p:nvPr/>
        </p:nvSpPr>
        <p:spPr>
          <a:xfrm>
            <a:off x="3101825" y="3706126"/>
            <a:ext cx="1684501" cy="358351"/>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000"/>
              <a:buFont typeface="Inter Light"/>
              <a:buNone/>
            </a:pPr>
            <a:r>
              <a:rPr b="0" i="0" lang="en-US" sz="1000" u="none" cap="none" strike="noStrike">
                <a:solidFill>
                  <a:srgbClr val="FFFFFF"/>
                </a:solidFill>
                <a:latin typeface="Inter Light"/>
                <a:ea typeface="Inter Light"/>
                <a:cs typeface="Inter Light"/>
                <a:sym typeface="Inter Light"/>
              </a:rPr>
              <a:t>Task orchestration</a:t>
            </a:r>
            <a:br>
              <a:rPr b="0" i="0" lang="en-US" sz="1000" u="none" cap="none" strike="noStrike">
                <a:solidFill>
                  <a:srgbClr val="FFFFFF"/>
                </a:solidFill>
                <a:latin typeface="Inter Light"/>
                <a:ea typeface="Inter Light"/>
                <a:cs typeface="Inter Light"/>
                <a:sym typeface="Inter Light"/>
              </a:rPr>
            </a:br>
            <a:r>
              <a:rPr b="0" i="0" lang="en-US" sz="1000" u="none" cap="none" strike="noStrike">
                <a:solidFill>
                  <a:srgbClr val="FFFFFF"/>
                </a:solidFill>
                <a:latin typeface="Inter Light"/>
                <a:ea typeface="Inter Light"/>
                <a:cs typeface="Inter Light"/>
                <a:sym typeface="Inter Light"/>
              </a:rPr>
              <a:t>and execution</a:t>
            </a:r>
            <a:endParaRPr b="0" i="0" sz="1400" u="none" cap="none" strike="noStrike">
              <a:solidFill>
                <a:srgbClr val="000000"/>
              </a:solidFill>
              <a:latin typeface="Arial"/>
              <a:ea typeface="Arial"/>
              <a:cs typeface="Arial"/>
              <a:sym typeface="Arial"/>
            </a:endParaRPr>
          </a:p>
        </p:txBody>
      </p:sp>
      <p:cxnSp>
        <p:nvCxnSpPr>
          <p:cNvPr id="608" name="Google Shape;608;p87"/>
          <p:cNvCxnSpPr/>
          <p:nvPr/>
        </p:nvCxnSpPr>
        <p:spPr>
          <a:xfrm flipH="1">
            <a:off x="2334211" y="1961212"/>
            <a:ext cx="1" cy="1525321"/>
          </a:xfrm>
          <a:prstGeom prst="straightConnector1">
            <a:avLst/>
          </a:prstGeom>
          <a:noFill/>
          <a:ln cap="flat" cmpd="sng" w="19050">
            <a:solidFill>
              <a:srgbClr val="0DC09D"/>
            </a:solidFill>
            <a:prstDash val="solid"/>
            <a:miter lim="400000"/>
            <a:headEnd len="med" w="med" type="oval"/>
            <a:tailEnd len="med" w="med" type="triangle"/>
          </a:ln>
        </p:spPr>
      </p:cxnSp>
      <p:sp>
        <p:nvSpPr>
          <p:cNvPr id="609" name="Google Shape;609;p87"/>
          <p:cNvSpPr txBox="1"/>
          <p:nvPr/>
        </p:nvSpPr>
        <p:spPr>
          <a:xfrm>
            <a:off x="3154813" y="2884571"/>
            <a:ext cx="1609801" cy="358351"/>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000"/>
              <a:buFont typeface="Inter Light"/>
              <a:buNone/>
            </a:pPr>
            <a:r>
              <a:rPr b="0" i="0" lang="en-US" sz="1000" u="none" cap="none" strike="noStrike">
                <a:solidFill>
                  <a:srgbClr val="FFFFFF"/>
                </a:solidFill>
                <a:latin typeface="Inter Light"/>
                <a:ea typeface="Inter Light"/>
                <a:cs typeface="Inter Light"/>
                <a:sym typeface="Inter Light"/>
              </a:rPr>
              <a:t>Built-in version control with Git</a:t>
            </a:r>
            <a:endParaRPr b="0" i="0" sz="1400" u="none" cap="none" strike="noStrike">
              <a:solidFill>
                <a:srgbClr val="000000"/>
              </a:solidFill>
              <a:latin typeface="Arial"/>
              <a:ea typeface="Arial"/>
              <a:cs typeface="Arial"/>
              <a:sym typeface="Arial"/>
            </a:endParaRPr>
          </a:p>
        </p:txBody>
      </p:sp>
      <p:sp>
        <p:nvSpPr>
          <p:cNvPr id="610" name="Google Shape;610;p87"/>
          <p:cNvSpPr txBox="1"/>
          <p:nvPr/>
        </p:nvSpPr>
        <p:spPr>
          <a:xfrm>
            <a:off x="3154821" y="1218470"/>
            <a:ext cx="1609801" cy="358351"/>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000"/>
              <a:buFont typeface="Inter Light"/>
              <a:buNone/>
            </a:pPr>
            <a:r>
              <a:rPr b="0" i="0" lang="en-US" sz="1000" u="none" cap="none" strike="noStrike">
                <a:solidFill>
                  <a:srgbClr val="FFFFFF"/>
                </a:solidFill>
                <a:latin typeface="Inter Light"/>
                <a:ea typeface="Inter Light"/>
                <a:cs typeface="Inter Light"/>
                <a:sym typeface="Inter Light"/>
              </a:rPr>
              <a:t>Write code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000"/>
              <a:buFont typeface="Inter Light"/>
              <a:buNone/>
            </a:pPr>
            <a:r>
              <a:rPr b="0" i="0" lang="en-US" sz="1000" u="none" cap="none" strike="noStrike">
                <a:solidFill>
                  <a:srgbClr val="FFFFFF"/>
                </a:solidFill>
                <a:latin typeface="Inter Light"/>
                <a:ea typeface="Inter Light"/>
                <a:cs typeface="Inter Light"/>
                <a:sym typeface="Inter Light"/>
              </a:rPr>
              <a:t>in any language</a:t>
            </a:r>
            <a:endParaRPr b="0" i="0" sz="1400" u="none" cap="none" strike="noStrike">
              <a:solidFill>
                <a:srgbClr val="000000"/>
              </a:solidFill>
              <a:latin typeface="Arial"/>
              <a:ea typeface="Arial"/>
              <a:cs typeface="Arial"/>
              <a:sym typeface="Arial"/>
            </a:endParaRPr>
          </a:p>
        </p:txBody>
      </p:sp>
      <p:sp>
        <p:nvSpPr>
          <p:cNvPr id="611" name="Google Shape;611;p87"/>
          <p:cNvSpPr txBox="1"/>
          <p:nvPr/>
        </p:nvSpPr>
        <p:spPr>
          <a:xfrm>
            <a:off x="3162981" y="2385270"/>
            <a:ext cx="1842900" cy="358351"/>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000"/>
              <a:buFont typeface="Inter Light"/>
              <a:buNone/>
            </a:pPr>
            <a:r>
              <a:rPr b="0" i="0" lang="en-US" sz="1000" u="none" cap="none" strike="noStrike">
                <a:solidFill>
                  <a:srgbClr val="FFFFFF"/>
                </a:solidFill>
                <a:latin typeface="Inter Light"/>
                <a:ea typeface="Inter Light"/>
                <a:cs typeface="Inter Light"/>
                <a:sym typeface="Inter Light"/>
              </a:rPr>
              <a:t>Define software dependencies via containers</a:t>
            </a:r>
            <a:endParaRPr b="0" i="0" sz="1400" u="none" cap="none" strike="noStrike">
              <a:solidFill>
                <a:srgbClr val="000000"/>
              </a:solidFill>
              <a:latin typeface="Arial"/>
              <a:ea typeface="Arial"/>
              <a:cs typeface="Arial"/>
              <a:sym typeface="Arial"/>
            </a:endParaRPr>
          </a:p>
        </p:txBody>
      </p:sp>
      <p:sp>
        <p:nvSpPr>
          <p:cNvPr id="612" name="Google Shape;612;p87"/>
          <p:cNvSpPr txBox="1"/>
          <p:nvPr/>
        </p:nvSpPr>
        <p:spPr>
          <a:xfrm>
            <a:off x="3154813" y="1801856"/>
            <a:ext cx="1609801" cy="358351"/>
          </a:xfrm>
          <a:prstGeom prst="rect">
            <a:avLst/>
          </a:prstGeom>
          <a:noFill/>
          <a:ln>
            <a:noFill/>
          </a:ln>
        </p:spPr>
        <p:txBody>
          <a:bodyPr anchorCtr="0" anchor="ctr" bIns="26775" lIns="26775" spcFirstLastPara="1" rIns="26775" wrap="square" tIns="26775">
            <a:spAutoFit/>
          </a:bodyPr>
          <a:lstStyle/>
          <a:p>
            <a:pPr indent="0" lvl="0" marL="0" marR="0" rtl="0" algn="l">
              <a:lnSpc>
                <a:spcPct val="100000"/>
              </a:lnSpc>
              <a:spcBef>
                <a:spcPts val="0"/>
              </a:spcBef>
              <a:spcAft>
                <a:spcPts val="0"/>
              </a:spcAft>
              <a:buClr>
                <a:srgbClr val="FFFFFF"/>
              </a:buClr>
              <a:buSzPts val="1000"/>
              <a:buFont typeface="Inter Light"/>
              <a:buNone/>
            </a:pPr>
            <a:r>
              <a:rPr b="0" i="0" lang="en-US" sz="1000" u="none" cap="none" strike="noStrike">
                <a:solidFill>
                  <a:srgbClr val="FFFFFF"/>
                </a:solidFill>
                <a:latin typeface="Inter Light"/>
                <a:ea typeface="Inter Light"/>
                <a:cs typeface="Inter Light"/>
                <a:sym typeface="Inter Light"/>
              </a:rPr>
              <a:t>Orchestrate tasks with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000"/>
              <a:buFont typeface="Inter Light"/>
              <a:buNone/>
            </a:pPr>
            <a:r>
              <a:rPr b="0" i="0" lang="en-US" sz="1000" u="none" cap="none" strike="noStrike">
                <a:solidFill>
                  <a:srgbClr val="FFFFFF"/>
                </a:solidFill>
                <a:latin typeface="Inter Light"/>
                <a:ea typeface="Inter Light"/>
                <a:cs typeface="Inter Light"/>
                <a:sym typeface="Inter Light"/>
              </a:rPr>
              <a:t>dataflow programming</a:t>
            </a:r>
            <a:endParaRPr b="0" i="0" sz="1400" u="none" cap="none" strike="noStrike">
              <a:solidFill>
                <a:srgbClr val="000000"/>
              </a:solidFill>
              <a:latin typeface="Arial"/>
              <a:ea typeface="Arial"/>
              <a:cs typeface="Arial"/>
              <a:sym typeface="Arial"/>
            </a:endParaRPr>
          </a:p>
        </p:txBody>
      </p:sp>
      <p:cxnSp>
        <p:nvCxnSpPr>
          <p:cNvPr id="613" name="Google Shape;613;p87"/>
          <p:cNvCxnSpPr/>
          <p:nvPr/>
        </p:nvCxnSpPr>
        <p:spPr>
          <a:xfrm flipH="1" rot="10800000">
            <a:off x="4397509" y="3655402"/>
            <a:ext cx="564001" cy="217501"/>
          </a:xfrm>
          <a:prstGeom prst="straightConnector1">
            <a:avLst/>
          </a:prstGeom>
          <a:noFill/>
          <a:ln cap="flat" cmpd="sng" w="19050">
            <a:solidFill>
              <a:srgbClr val="0DC09D"/>
            </a:solidFill>
            <a:prstDash val="solid"/>
            <a:miter lim="400000"/>
            <a:headEnd len="sm" w="sm" type="none"/>
            <a:tailEnd len="med" w="med" type="triangle"/>
          </a:ln>
        </p:spPr>
      </p:cxnSp>
      <p:cxnSp>
        <p:nvCxnSpPr>
          <p:cNvPr id="614" name="Google Shape;614;p87"/>
          <p:cNvCxnSpPr/>
          <p:nvPr/>
        </p:nvCxnSpPr>
        <p:spPr>
          <a:xfrm>
            <a:off x="4396085" y="3939361"/>
            <a:ext cx="600301" cy="1"/>
          </a:xfrm>
          <a:prstGeom prst="straightConnector1">
            <a:avLst/>
          </a:prstGeom>
          <a:noFill/>
          <a:ln cap="flat" cmpd="sng" w="19050">
            <a:solidFill>
              <a:srgbClr val="0DC09D"/>
            </a:solidFill>
            <a:prstDash val="solid"/>
            <a:miter lim="400000"/>
            <a:headEnd len="sm" w="sm" type="none"/>
            <a:tailEnd len="med" w="med" type="triangle"/>
          </a:ln>
        </p:spPr>
      </p:cxnSp>
      <p:cxnSp>
        <p:nvCxnSpPr>
          <p:cNvPr id="615" name="Google Shape;615;p87"/>
          <p:cNvCxnSpPr/>
          <p:nvPr/>
        </p:nvCxnSpPr>
        <p:spPr>
          <a:xfrm>
            <a:off x="4385947" y="4005847"/>
            <a:ext cx="598801" cy="217802"/>
          </a:xfrm>
          <a:prstGeom prst="straightConnector1">
            <a:avLst/>
          </a:prstGeom>
          <a:noFill/>
          <a:ln cap="flat" cmpd="sng" w="19050">
            <a:solidFill>
              <a:srgbClr val="0DC09D"/>
            </a:solidFill>
            <a:prstDash val="solid"/>
            <a:miter lim="400000"/>
            <a:headEnd len="sm" w="sm" type="none"/>
            <a:tailEnd len="med" w="med" type="triangle"/>
          </a:ln>
        </p:spPr>
      </p:cxnSp>
      <p:pic>
        <p:nvPicPr>
          <p:cNvPr descr="Google Shape;850;p88" id="616" name="Google Shape;616;p87"/>
          <p:cNvPicPr preferRelativeResize="0"/>
          <p:nvPr/>
        </p:nvPicPr>
        <p:blipFill rotWithShape="1">
          <a:blip r:embed="rId3">
            <a:alphaModFix/>
          </a:blip>
          <a:srcRect b="0" l="0" r="0" t="0"/>
          <a:stretch/>
        </p:blipFill>
        <p:spPr>
          <a:xfrm>
            <a:off x="5115478" y="3414724"/>
            <a:ext cx="384226" cy="384226"/>
          </a:xfrm>
          <a:prstGeom prst="rect">
            <a:avLst/>
          </a:prstGeom>
          <a:noFill/>
          <a:ln>
            <a:noFill/>
          </a:ln>
        </p:spPr>
      </p:pic>
      <p:pic>
        <p:nvPicPr>
          <p:cNvPr descr="Google Shape;851;p88" id="617" name="Google Shape;617;p87"/>
          <p:cNvPicPr preferRelativeResize="0"/>
          <p:nvPr/>
        </p:nvPicPr>
        <p:blipFill rotWithShape="1">
          <a:blip r:embed="rId4">
            <a:alphaModFix/>
          </a:blip>
          <a:srcRect b="0" l="0" r="0" t="0"/>
          <a:stretch/>
        </p:blipFill>
        <p:spPr>
          <a:xfrm>
            <a:off x="5618474" y="3458524"/>
            <a:ext cx="296651" cy="296651"/>
          </a:xfrm>
          <a:prstGeom prst="rect">
            <a:avLst/>
          </a:prstGeom>
          <a:noFill/>
          <a:ln>
            <a:noFill/>
          </a:ln>
        </p:spPr>
      </p:pic>
      <p:pic>
        <p:nvPicPr>
          <p:cNvPr descr="Google Shape;852;p88" id="618" name="Google Shape;618;p87"/>
          <p:cNvPicPr preferRelativeResize="0"/>
          <p:nvPr/>
        </p:nvPicPr>
        <p:blipFill rotWithShape="1">
          <a:blip r:embed="rId5">
            <a:alphaModFix/>
          </a:blip>
          <a:srcRect b="0" l="0" r="0" t="0"/>
          <a:stretch/>
        </p:blipFill>
        <p:spPr>
          <a:xfrm>
            <a:off x="6078625" y="3472448"/>
            <a:ext cx="268801" cy="268801"/>
          </a:xfrm>
          <a:prstGeom prst="rect">
            <a:avLst/>
          </a:prstGeom>
          <a:noFill/>
          <a:ln>
            <a:noFill/>
          </a:ln>
        </p:spPr>
      </p:pic>
      <p:pic>
        <p:nvPicPr>
          <p:cNvPr descr="Google Shape;853;p88" id="619" name="Google Shape;619;p87"/>
          <p:cNvPicPr preferRelativeResize="0"/>
          <p:nvPr/>
        </p:nvPicPr>
        <p:blipFill rotWithShape="1">
          <a:blip r:embed="rId6">
            <a:alphaModFix/>
          </a:blip>
          <a:srcRect b="0" l="0" r="0" t="0"/>
          <a:stretch/>
        </p:blipFill>
        <p:spPr>
          <a:xfrm>
            <a:off x="6114065" y="1249325"/>
            <a:ext cx="296651" cy="296650"/>
          </a:xfrm>
          <a:prstGeom prst="rect">
            <a:avLst/>
          </a:prstGeom>
          <a:noFill/>
          <a:ln>
            <a:noFill/>
          </a:ln>
        </p:spPr>
      </p:pic>
      <p:pic>
        <p:nvPicPr>
          <p:cNvPr descr="Google Shape;854;p88" id="620" name="Google Shape;620;p87"/>
          <p:cNvPicPr preferRelativeResize="0"/>
          <p:nvPr/>
        </p:nvPicPr>
        <p:blipFill rotWithShape="1">
          <a:blip r:embed="rId7">
            <a:alphaModFix/>
          </a:blip>
          <a:srcRect b="0" l="0" r="0" t="0"/>
          <a:stretch/>
        </p:blipFill>
        <p:spPr>
          <a:xfrm>
            <a:off x="5188311" y="2416137"/>
            <a:ext cx="257729" cy="296649"/>
          </a:xfrm>
          <a:prstGeom prst="rect">
            <a:avLst/>
          </a:prstGeom>
          <a:noFill/>
          <a:ln>
            <a:noFill/>
          </a:ln>
        </p:spPr>
      </p:pic>
      <p:pic>
        <p:nvPicPr>
          <p:cNvPr descr="Google Shape;855;p88" id="621" name="Google Shape;621;p87"/>
          <p:cNvPicPr preferRelativeResize="0"/>
          <p:nvPr/>
        </p:nvPicPr>
        <p:blipFill rotWithShape="1">
          <a:blip r:embed="rId8">
            <a:alphaModFix/>
          </a:blip>
          <a:srcRect b="0" l="0" r="0" t="0"/>
          <a:stretch/>
        </p:blipFill>
        <p:spPr>
          <a:xfrm>
            <a:off x="5593963" y="1249325"/>
            <a:ext cx="384246" cy="296649"/>
          </a:xfrm>
          <a:prstGeom prst="rect">
            <a:avLst/>
          </a:prstGeom>
          <a:noFill/>
          <a:ln>
            <a:noFill/>
          </a:ln>
        </p:spPr>
      </p:pic>
      <p:pic>
        <p:nvPicPr>
          <p:cNvPr descr="Google Shape;856;p88" id="622" name="Google Shape;622;p87"/>
          <p:cNvPicPr preferRelativeResize="0"/>
          <p:nvPr/>
        </p:nvPicPr>
        <p:blipFill rotWithShape="1">
          <a:blip r:embed="rId9">
            <a:alphaModFix/>
          </a:blip>
          <a:srcRect b="0" l="0" r="0" t="0"/>
          <a:stretch/>
        </p:blipFill>
        <p:spPr>
          <a:xfrm>
            <a:off x="5208637" y="1249325"/>
            <a:ext cx="296651" cy="296650"/>
          </a:xfrm>
          <a:prstGeom prst="rect">
            <a:avLst/>
          </a:prstGeom>
          <a:noFill/>
          <a:ln>
            <a:noFill/>
          </a:ln>
        </p:spPr>
      </p:pic>
      <p:pic>
        <p:nvPicPr>
          <p:cNvPr descr="Google Shape;857;p88" id="623" name="Google Shape;623;p87"/>
          <p:cNvPicPr preferRelativeResize="0"/>
          <p:nvPr/>
        </p:nvPicPr>
        <p:blipFill rotWithShape="1">
          <a:blip r:embed="rId10">
            <a:alphaModFix/>
          </a:blip>
          <a:srcRect b="16908" l="0" r="0" t="16339"/>
          <a:stretch/>
        </p:blipFill>
        <p:spPr>
          <a:xfrm>
            <a:off x="5554162" y="2416113"/>
            <a:ext cx="444416" cy="296651"/>
          </a:xfrm>
          <a:prstGeom prst="rect">
            <a:avLst/>
          </a:prstGeom>
          <a:noFill/>
          <a:ln>
            <a:noFill/>
          </a:ln>
        </p:spPr>
      </p:pic>
      <p:pic>
        <p:nvPicPr>
          <p:cNvPr descr="Google Shape;858;p88" id="624" name="Google Shape;624;p87"/>
          <p:cNvPicPr preferRelativeResize="0"/>
          <p:nvPr/>
        </p:nvPicPr>
        <p:blipFill rotWithShape="1">
          <a:blip r:embed="rId11">
            <a:alphaModFix/>
          </a:blip>
          <a:srcRect b="0" l="0" r="0" t="0"/>
          <a:stretch/>
        </p:blipFill>
        <p:spPr>
          <a:xfrm>
            <a:off x="6061338" y="2403186"/>
            <a:ext cx="322525" cy="322525"/>
          </a:xfrm>
          <a:prstGeom prst="rect">
            <a:avLst/>
          </a:prstGeom>
          <a:noFill/>
          <a:ln>
            <a:noFill/>
          </a:ln>
        </p:spPr>
      </p:pic>
      <p:pic>
        <p:nvPicPr>
          <p:cNvPr descr="Google Shape;859;p88" id="625" name="Google Shape;625;p87"/>
          <p:cNvPicPr preferRelativeResize="0"/>
          <p:nvPr/>
        </p:nvPicPr>
        <p:blipFill rotWithShape="1">
          <a:blip r:embed="rId12">
            <a:alphaModFix/>
          </a:blip>
          <a:srcRect b="0" l="0" r="0" t="0"/>
          <a:stretch/>
        </p:blipFill>
        <p:spPr>
          <a:xfrm>
            <a:off x="1724474" y="3779687"/>
            <a:ext cx="1219949" cy="199076"/>
          </a:xfrm>
          <a:prstGeom prst="rect">
            <a:avLst/>
          </a:prstGeom>
          <a:noFill/>
          <a:ln>
            <a:noFill/>
          </a:ln>
        </p:spPr>
      </p:pic>
      <p:pic>
        <p:nvPicPr>
          <p:cNvPr descr="Google Shape;860;p88" id="626" name="Google Shape;626;p87"/>
          <p:cNvPicPr preferRelativeResize="0"/>
          <p:nvPr/>
        </p:nvPicPr>
        <p:blipFill rotWithShape="1">
          <a:blip r:embed="rId12">
            <a:alphaModFix/>
          </a:blip>
          <a:srcRect b="0" l="0" r="0" t="0"/>
          <a:stretch/>
        </p:blipFill>
        <p:spPr>
          <a:xfrm>
            <a:off x="1724237" y="1221838"/>
            <a:ext cx="1219948" cy="199076"/>
          </a:xfrm>
          <a:prstGeom prst="rect">
            <a:avLst/>
          </a:prstGeom>
          <a:noFill/>
          <a:ln>
            <a:noFill/>
          </a:ln>
        </p:spPr>
      </p:pic>
      <p:pic>
        <p:nvPicPr>
          <p:cNvPr descr="Google Shape;861;p88" id="627" name="Google Shape;627;p87"/>
          <p:cNvPicPr preferRelativeResize="0"/>
          <p:nvPr/>
        </p:nvPicPr>
        <p:blipFill rotWithShape="1">
          <a:blip r:embed="rId13">
            <a:alphaModFix/>
          </a:blip>
          <a:srcRect b="0" l="0" r="0" t="0"/>
          <a:stretch/>
        </p:blipFill>
        <p:spPr>
          <a:xfrm>
            <a:off x="5168851" y="2915425"/>
            <a:ext cx="296651" cy="296651"/>
          </a:xfrm>
          <a:prstGeom prst="rect">
            <a:avLst/>
          </a:prstGeom>
          <a:noFill/>
          <a:ln>
            <a:noFill/>
          </a:ln>
        </p:spPr>
      </p:pic>
      <p:pic>
        <p:nvPicPr>
          <p:cNvPr descr="Google Shape;862;p88" id="628" name="Google Shape;628;p87"/>
          <p:cNvPicPr preferRelativeResize="0"/>
          <p:nvPr/>
        </p:nvPicPr>
        <p:blipFill rotWithShape="1">
          <a:blip r:embed="rId14">
            <a:alphaModFix/>
          </a:blip>
          <a:srcRect b="0" l="0" r="0" t="0"/>
          <a:stretch/>
        </p:blipFill>
        <p:spPr>
          <a:xfrm>
            <a:off x="6074274" y="2915427"/>
            <a:ext cx="296651" cy="296651"/>
          </a:xfrm>
          <a:prstGeom prst="rect">
            <a:avLst/>
          </a:prstGeom>
          <a:noFill/>
          <a:ln>
            <a:noFill/>
          </a:ln>
        </p:spPr>
      </p:pic>
      <p:pic>
        <p:nvPicPr>
          <p:cNvPr descr="Google Shape;863;p88" id="629" name="Google Shape;629;p87"/>
          <p:cNvPicPr preferRelativeResize="0"/>
          <p:nvPr/>
        </p:nvPicPr>
        <p:blipFill rotWithShape="1">
          <a:blip r:embed="rId15">
            <a:alphaModFix/>
          </a:blip>
          <a:srcRect b="0" l="0" r="0" t="0"/>
          <a:stretch/>
        </p:blipFill>
        <p:spPr>
          <a:xfrm>
            <a:off x="5628044" y="2915424"/>
            <a:ext cx="296651" cy="296651"/>
          </a:xfrm>
          <a:prstGeom prst="rect">
            <a:avLst/>
          </a:prstGeom>
          <a:noFill/>
          <a:ln>
            <a:noFill/>
          </a:ln>
        </p:spPr>
      </p:pic>
      <p:pic>
        <p:nvPicPr>
          <p:cNvPr descr="Google Shape;864;p88" id="630" name="Google Shape;630;p87"/>
          <p:cNvPicPr preferRelativeResize="0"/>
          <p:nvPr/>
        </p:nvPicPr>
        <p:blipFill rotWithShape="1">
          <a:blip r:embed="rId16">
            <a:alphaModFix/>
          </a:blip>
          <a:srcRect b="0" l="0" r="0" t="0"/>
          <a:stretch/>
        </p:blipFill>
        <p:spPr>
          <a:xfrm>
            <a:off x="5176113" y="1760941"/>
            <a:ext cx="1219949" cy="440203"/>
          </a:xfrm>
          <a:prstGeom prst="rect">
            <a:avLst/>
          </a:prstGeom>
          <a:noFill/>
          <a:ln>
            <a:noFill/>
          </a:ln>
        </p:spPr>
      </p:pic>
      <p:pic>
        <p:nvPicPr>
          <p:cNvPr descr="Google Shape;865;p88" id="631" name="Google Shape;631;p87"/>
          <p:cNvPicPr preferRelativeResize="0"/>
          <p:nvPr/>
        </p:nvPicPr>
        <p:blipFill rotWithShape="1">
          <a:blip r:embed="rId17">
            <a:alphaModFix/>
          </a:blip>
          <a:srcRect b="0" l="0" r="0" t="0"/>
          <a:stretch/>
        </p:blipFill>
        <p:spPr>
          <a:xfrm>
            <a:off x="5096750" y="3887711"/>
            <a:ext cx="881701" cy="149378"/>
          </a:xfrm>
          <a:prstGeom prst="rect">
            <a:avLst/>
          </a:prstGeom>
          <a:noFill/>
          <a:ln>
            <a:noFill/>
          </a:ln>
        </p:spPr>
      </p:pic>
      <p:pic>
        <p:nvPicPr>
          <p:cNvPr descr="Google Shape;866;p88" id="632" name="Google Shape;632;p87"/>
          <p:cNvPicPr preferRelativeResize="0"/>
          <p:nvPr/>
        </p:nvPicPr>
        <p:blipFill rotWithShape="1">
          <a:blip r:embed="rId18">
            <a:alphaModFix/>
          </a:blip>
          <a:srcRect b="0" l="0" r="0" t="0"/>
          <a:stretch/>
        </p:blipFill>
        <p:spPr>
          <a:xfrm>
            <a:off x="5096750" y="4203050"/>
            <a:ext cx="296652" cy="271908"/>
          </a:xfrm>
          <a:prstGeom prst="rect">
            <a:avLst/>
          </a:prstGeom>
          <a:noFill/>
          <a:ln>
            <a:noFill/>
          </a:ln>
        </p:spPr>
      </p:pic>
      <p:pic>
        <p:nvPicPr>
          <p:cNvPr descr="Google Shape;867;p88" id="633" name="Google Shape;633;p87"/>
          <p:cNvPicPr preferRelativeResize="0"/>
          <p:nvPr/>
        </p:nvPicPr>
        <p:blipFill rotWithShape="1">
          <a:blip r:embed="rId19">
            <a:alphaModFix/>
          </a:blip>
          <a:srcRect b="0" l="0" r="0" t="0"/>
          <a:stretch/>
        </p:blipFill>
        <p:spPr>
          <a:xfrm>
            <a:off x="5505401" y="4239462"/>
            <a:ext cx="865523" cy="199076"/>
          </a:xfrm>
          <a:prstGeom prst="rect">
            <a:avLst/>
          </a:prstGeom>
          <a:noFill/>
          <a:ln>
            <a:noFill/>
          </a:ln>
        </p:spPr>
      </p:pic>
      <p:pic>
        <p:nvPicPr>
          <p:cNvPr descr="Google Shape;868;p88" id="634" name="Google Shape;634;p87"/>
          <p:cNvPicPr preferRelativeResize="0"/>
          <p:nvPr/>
        </p:nvPicPr>
        <p:blipFill rotWithShape="1">
          <a:blip r:embed="rId20">
            <a:alphaModFix/>
          </a:blip>
          <a:srcRect b="0" l="0" r="0" t="0"/>
          <a:stretch/>
        </p:blipFill>
        <p:spPr>
          <a:xfrm>
            <a:off x="6078825" y="3828000"/>
            <a:ext cx="268801" cy="268801"/>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626"/>
                                        </p:tgtEl>
                                        <p:attrNameLst>
                                          <p:attrName>style.visibility</p:attrName>
                                        </p:attrNameLst>
                                      </p:cBhvr>
                                      <p:to>
                                        <p:strVal val="visible"/>
                                      </p:to>
                                    </p:set>
                                    <p:anim calcmode="lin" valueType="num">
                                      <p:cBhvr additive="base">
                                        <p:cTn dur="500"/>
                                        <p:tgtEl>
                                          <p:spTgt spid="626"/>
                                        </p:tgtEl>
                                        <p:attrNameLst>
                                          <p:attrName>ppt_w</p:attrName>
                                        </p:attrNameLst>
                                      </p:cBhvr>
                                      <p:tavLst>
                                        <p:tav fmla="" tm="0">
                                          <p:val>
                                            <p:strVal val="0"/>
                                          </p:val>
                                        </p:tav>
                                        <p:tav fmla="" tm="100000">
                                          <p:val>
                                            <p:strVal val="#ppt_w"/>
                                          </p:val>
                                        </p:tav>
                                      </p:tavLst>
                                    </p:anim>
                                    <p:anim calcmode="lin" valueType="num">
                                      <p:cBhvr additive="base">
                                        <p:cTn dur="500"/>
                                        <p:tgtEl>
                                          <p:spTgt spid="626"/>
                                        </p:tgtEl>
                                        <p:attrNameLst>
                                          <p:attrName>ppt_h</p:attrName>
                                        </p:attrNameLst>
                                      </p:cBhvr>
                                      <p:tavLst>
                                        <p:tav fmla="" tm="0">
                                          <p:val>
                                            <p:strVal val="0"/>
                                          </p:val>
                                        </p:tav>
                                        <p:tav fmla="" tm="100000">
                                          <p:val>
                                            <p:strVal val="#ppt_h"/>
                                          </p:val>
                                        </p:tav>
                                      </p:tavLst>
                                    </p:anim>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605"/>
                                        </p:tgtEl>
                                        <p:attrNameLst>
                                          <p:attrName>style.visibility</p:attrName>
                                        </p:attrNameLst>
                                      </p:cBhvr>
                                      <p:to>
                                        <p:strVal val="visible"/>
                                      </p:to>
                                    </p:set>
                                    <p:anim calcmode="lin" valueType="num">
                                      <p:cBhvr additive="base">
                                        <p:cTn dur="1000"/>
                                        <p:tgtEl>
                                          <p:spTgt spid="605"/>
                                        </p:tgtEl>
                                        <p:attrNameLst>
                                          <p:attrName>ppt_w</p:attrName>
                                        </p:attrNameLst>
                                      </p:cBhvr>
                                      <p:tavLst>
                                        <p:tav fmla="" tm="0">
                                          <p:val>
                                            <p:strVal val="0"/>
                                          </p:val>
                                        </p:tav>
                                        <p:tav fmla="" tm="100000">
                                          <p:val>
                                            <p:strVal val="#ppt_w"/>
                                          </p:val>
                                        </p:tav>
                                      </p:tavLst>
                                    </p:anim>
                                    <p:anim calcmode="lin" valueType="num">
                                      <p:cBhvr additive="base">
                                        <p:cTn dur="1000"/>
                                        <p:tgtEl>
                                          <p:spTgt spid="605"/>
                                        </p:tgtEl>
                                        <p:attrNameLst>
                                          <p:attrName>ppt_h</p:attrName>
                                        </p:attrNameLst>
                                      </p:cBhvr>
                                      <p:tavLst>
                                        <p:tav fmla="" tm="0">
                                          <p:val>
                                            <p:strVal val="0"/>
                                          </p:val>
                                        </p:tav>
                                        <p:tav fmla="" tm="100000">
                                          <p:val>
                                            <p:strVal val="#ppt_h"/>
                                          </p:val>
                                        </p:tav>
                                      </p:tavLst>
                                    </p:anim>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600"/>
                                        <p:tgtEl>
                                          <p:spTgt spid="608"/>
                                        </p:tgtEl>
                                      </p:cBhvr>
                                    </p:animEffect>
                                  </p:childTnLst>
                                </p:cTn>
                              </p:par>
                            </p:childTnLst>
                          </p:cTn>
                        </p:par>
                        <p:par>
                          <p:cTn fill="hold">
                            <p:stCondLst>
                              <p:cond delay="2100"/>
                            </p:stCondLst>
                            <p:childTnLst>
                              <p:par>
                                <p:cTn fill="hold" nodeType="afterEffect" presetClass="entr" presetID="23" presetSubtype="16">
                                  <p:stCondLst>
                                    <p:cond delay="0"/>
                                  </p:stCondLst>
                                  <p:childTnLst>
                                    <p:set>
                                      <p:cBhvr>
                                        <p:cTn dur="1" fill="hold">
                                          <p:stCondLst>
                                            <p:cond delay="0"/>
                                          </p:stCondLst>
                                        </p:cTn>
                                        <p:tgtEl>
                                          <p:spTgt spid="625"/>
                                        </p:tgtEl>
                                        <p:attrNameLst>
                                          <p:attrName>style.visibility</p:attrName>
                                        </p:attrNameLst>
                                      </p:cBhvr>
                                      <p:to>
                                        <p:strVal val="visible"/>
                                      </p:to>
                                    </p:set>
                                    <p:anim calcmode="lin" valueType="num">
                                      <p:cBhvr additive="base">
                                        <p:cTn dur="1000"/>
                                        <p:tgtEl>
                                          <p:spTgt spid="625"/>
                                        </p:tgtEl>
                                        <p:attrNameLst>
                                          <p:attrName>ppt_w</p:attrName>
                                        </p:attrNameLst>
                                      </p:cBhvr>
                                      <p:tavLst>
                                        <p:tav fmla="" tm="0">
                                          <p:val>
                                            <p:strVal val="0"/>
                                          </p:val>
                                        </p:tav>
                                        <p:tav fmla="" tm="100000">
                                          <p:val>
                                            <p:strVal val="#ppt_w"/>
                                          </p:val>
                                        </p:tav>
                                      </p:tavLst>
                                    </p:anim>
                                    <p:anim calcmode="lin" valueType="num">
                                      <p:cBhvr additive="base">
                                        <p:cTn dur="1000"/>
                                        <p:tgtEl>
                                          <p:spTgt spid="625"/>
                                        </p:tgtEl>
                                        <p:attrNameLst>
                                          <p:attrName>ppt_h</p:attrName>
                                        </p:attrNameLst>
                                      </p:cBhvr>
                                      <p:tavLst>
                                        <p:tav fmla="" tm="0">
                                          <p:val>
                                            <p:strVal val="0"/>
                                          </p:val>
                                        </p:tav>
                                        <p:tav fmla="" tm="100000">
                                          <p:val>
                                            <p:strVal val="#ppt_h"/>
                                          </p:val>
                                        </p:tav>
                                      </p:tavLst>
                                    </p:anim>
                                  </p:childTnLst>
                                </p:cTn>
                              </p:par>
                            </p:childTnLst>
                          </p:cTn>
                        </p:par>
                        <p:par>
                          <p:cTn fill="hold">
                            <p:stCondLst>
                              <p:cond delay="3100"/>
                            </p:stCondLst>
                            <p:childTnLst>
                              <p:par>
                                <p:cTn fill="hold" nodeType="afterEffect" presetClass="entr" presetID="23" presetSubtype="16">
                                  <p:stCondLst>
                                    <p:cond delay="0"/>
                                  </p:stCondLst>
                                  <p:childTnLst>
                                    <p:set>
                                      <p:cBhvr>
                                        <p:cTn dur="1" fill="hold">
                                          <p:stCondLst>
                                            <p:cond delay="0"/>
                                          </p:stCondLst>
                                        </p:cTn>
                                        <p:tgtEl>
                                          <p:spTgt spid="606"/>
                                        </p:tgtEl>
                                        <p:attrNameLst>
                                          <p:attrName>style.visibility</p:attrName>
                                        </p:attrNameLst>
                                      </p:cBhvr>
                                      <p:to>
                                        <p:strVal val="visible"/>
                                      </p:to>
                                    </p:set>
                                    <p:anim calcmode="lin" valueType="num">
                                      <p:cBhvr additive="base">
                                        <p:cTn dur="1000"/>
                                        <p:tgtEl>
                                          <p:spTgt spid="606"/>
                                        </p:tgtEl>
                                        <p:attrNameLst>
                                          <p:attrName>ppt_w</p:attrName>
                                        </p:attrNameLst>
                                      </p:cBhvr>
                                      <p:tavLst>
                                        <p:tav fmla="" tm="0">
                                          <p:val>
                                            <p:strVal val="0"/>
                                          </p:val>
                                        </p:tav>
                                        <p:tav fmla="" tm="100000">
                                          <p:val>
                                            <p:strVal val="#ppt_w"/>
                                          </p:val>
                                        </p:tav>
                                      </p:tavLst>
                                    </p:anim>
                                    <p:anim calcmode="lin" valueType="num">
                                      <p:cBhvr additive="base">
                                        <p:cTn dur="1000"/>
                                        <p:tgtEl>
                                          <p:spTgt spid="606"/>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619"/>
                                        </p:tgtEl>
                                        <p:attrNameLst>
                                          <p:attrName>style.visibility</p:attrName>
                                        </p:attrNameLst>
                                      </p:cBhvr>
                                      <p:to>
                                        <p:strVal val="visible"/>
                                      </p:to>
                                    </p:set>
                                    <p:anim calcmode="lin" valueType="num">
                                      <p:cBhvr additive="base">
                                        <p:cTn dur="1000"/>
                                        <p:tgtEl>
                                          <p:spTgt spid="619"/>
                                        </p:tgtEl>
                                        <p:attrNameLst>
                                          <p:attrName>ppt_w</p:attrName>
                                        </p:attrNameLst>
                                      </p:cBhvr>
                                      <p:tavLst>
                                        <p:tav fmla="" tm="0">
                                          <p:val>
                                            <p:strVal val="0"/>
                                          </p:val>
                                        </p:tav>
                                        <p:tav fmla="" tm="100000">
                                          <p:val>
                                            <p:strVal val="#ppt_w"/>
                                          </p:val>
                                        </p:tav>
                                      </p:tavLst>
                                    </p:anim>
                                    <p:anim calcmode="lin" valueType="num">
                                      <p:cBhvr additive="base">
                                        <p:cTn dur="1000"/>
                                        <p:tgtEl>
                                          <p:spTgt spid="619"/>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621"/>
                                        </p:tgtEl>
                                        <p:attrNameLst>
                                          <p:attrName>style.visibility</p:attrName>
                                        </p:attrNameLst>
                                      </p:cBhvr>
                                      <p:to>
                                        <p:strVal val="visible"/>
                                      </p:to>
                                    </p:set>
                                    <p:anim calcmode="lin" valueType="num">
                                      <p:cBhvr additive="base">
                                        <p:cTn dur="1000"/>
                                        <p:tgtEl>
                                          <p:spTgt spid="621"/>
                                        </p:tgtEl>
                                        <p:attrNameLst>
                                          <p:attrName>ppt_w</p:attrName>
                                        </p:attrNameLst>
                                      </p:cBhvr>
                                      <p:tavLst>
                                        <p:tav fmla="" tm="0">
                                          <p:val>
                                            <p:strVal val="0"/>
                                          </p:val>
                                        </p:tav>
                                        <p:tav fmla="" tm="100000">
                                          <p:val>
                                            <p:strVal val="#ppt_w"/>
                                          </p:val>
                                        </p:tav>
                                      </p:tavLst>
                                    </p:anim>
                                    <p:anim calcmode="lin" valueType="num">
                                      <p:cBhvr additive="base">
                                        <p:cTn dur="1000"/>
                                        <p:tgtEl>
                                          <p:spTgt spid="621"/>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622"/>
                                        </p:tgtEl>
                                        <p:attrNameLst>
                                          <p:attrName>style.visibility</p:attrName>
                                        </p:attrNameLst>
                                      </p:cBhvr>
                                      <p:to>
                                        <p:strVal val="visible"/>
                                      </p:to>
                                    </p:set>
                                    <p:anim calcmode="lin" valueType="num">
                                      <p:cBhvr additive="base">
                                        <p:cTn dur="1000"/>
                                        <p:tgtEl>
                                          <p:spTgt spid="622"/>
                                        </p:tgtEl>
                                        <p:attrNameLst>
                                          <p:attrName>ppt_w</p:attrName>
                                        </p:attrNameLst>
                                      </p:cBhvr>
                                      <p:tavLst>
                                        <p:tav fmla="" tm="0">
                                          <p:val>
                                            <p:strVal val="0"/>
                                          </p:val>
                                        </p:tav>
                                        <p:tav fmla="" tm="100000">
                                          <p:val>
                                            <p:strVal val="#ppt_w"/>
                                          </p:val>
                                        </p:tav>
                                      </p:tavLst>
                                    </p:anim>
                                    <p:anim calcmode="lin" valueType="num">
                                      <p:cBhvr additive="base">
                                        <p:cTn dur="1000"/>
                                        <p:tgtEl>
                                          <p:spTgt spid="62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2"/>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630"/>
                                        </p:tgtEl>
                                        <p:attrNameLst>
                                          <p:attrName>style.visibility</p:attrName>
                                        </p:attrNameLst>
                                      </p:cBhvr>
                                      <p:to>
                                        <p:strVal val="visible"/>
                                      </p:to>
                                    </p:set>
                                    <p:anim calcmode="lin" valueType="num">
                                      <p:cBhvr additive="base">
                                        <p:cTn dur="1000"/>
                                        <p:tgtEl>
                                          <p:spTgt spid="630"/>
                                        </p:tgtEl>
                                        <p:attrNameLst>
                                          <p:attrName>ppt_w</p:attrName>
                                        </p:attrNameLst>
                                      </p:cBhvr>
                                      <p:tavLst>
                                        <p:tav fmla="" tm="0">
                                          <p:val>
                                            <p:strVal val="0"/>
                                          </p:val>
                                        </p:tav>
                                        <p:tav fmla="" tm="100000">
                                          <p:val>
                                            <p:strVal val="#ppt_w"/>
                                          </p:val>
                                        </p:tav>
                                      </p:tavLst>
                                    </p:anim>
                                    <p:anim calcmode="lin" valueType="num">
                                      <p:cBhvr additive="base">
                                        <p:cTn dur="1000"/>
                                        <p:tgtEl>
                                          <p:spTgt spid="63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620"/>
                                        </p:tgtEl>
                                        <p:attrNameLst>
                                          <p:attrName>style.visibility</p:attrName>
                                        </p:attrNameLst>
                                      </p:cBhvr>
                                      <p:to>
                                        <p:strVal val="visible"/>
                                      </p:to>
                                    </p:set>
                                    <p:anim calcmode="lin" valueType="num">
                                      <p:cBhvr additive="base">
                                        <p:cTn dur="1000"/>
                                        <p:tgtEl>
                                          <p:spTgt spid="620"/>
                                        </p:tgtEl>
                                        <p:attrNameLst>
                                          <p:attrName>ppt_w</p:attrName>
                                        </p:attrNameLst>
                                      </p:cBhvr>
                                      <p:tavLst>
                                        <p:tav fmla="" tm="0">
                                          <p:val>
                                            <p:strVal val="0"/>
                                          </p:val>
                                        </p:tav>
                                        <p:tav fmla="" tm="100000">
                                          <p:val>
                                            <p:strVal val="#ppt_w"/>
                                          </p:val>
                                        </p:tav>
                                      </p:tavLst>
                                    </p:anim>
                                    <p:anim calcmode="lin" valueType="num">
                                      <p:cBhvr additive="base">
                                        <p:cTn dur="1000"/>
                                        <p:tgtEl>
                                          <p:spTgt spid="620"/>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623"/>
                                        </p:tgtEl>
                                        <p:attrNameLst>
                                          <p:attrName>style.visibility</p:attrName>
                                        </p:attrNameLst>
                                      </p:cBhvr>
                                      <p:to>
                                        <p:strVal val="visible"/>
                                      </p:to>
                                    </p:set>
                                    <p:anim calcmode="lin" valueType="num">
                                      <p:cBhvr additive="base">
                                        <p:cTn dur="1000"/>
                                        <p:tgtEl>
                                          <p:spTgt spid="623"/>
                                        </p:tgtEl>
                                        <p:attrNameLst>
                                          <p:attrName>ppt_w</p:attrName>
                                        </p:attrNameLst>
                                      </p:cBhvr>
                                      <p:tavLst>
                                        <p:tav fmla="" tm="0">
                                          <p:val>
                                            <p:strVal val="0"/>
                                          </p:val>
                                        </p:tav>
                                        <p:tav fmla="" tm="100000">
                                          <p:val>
                                            <p:strVal val="#ppt_w"/>
                                          </p:val>
                                        </p:tav>
                                      </p:tavLst>
                                    </p:anim>
                                    <p:anim calcmode="lin" valueType="num">
                                      <p:cBhvr additive="base">
                                        <p:cTn dur="1000"/>
                                        <p:tgtEl>
                                          <p:spTgt spid="623"/>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624"/>
                                        </p:tgtEl>
                                        <p:attrNameLst>
                                          <p:attrName>style.visibility</p:attrName>
                                        </p:attrNameLst>
                                      </p:cBhvr>
                                      <p:to>
                                        <p:strVal val="visible"/>
                                      </p:to>
                                    </p:set>
                                    <p:anim calcmode="lin" valueType="num">
                                      <p:cBhvr additive="base">
                                        <p:cTn dur="1000"/>
                                        <p:tgtEl>
                                          <p:spTgt spid="624"/>
                                        </p:tgtEl>
                                        <p:attrNameLst>
                                          <p:attrName>ppt_w</p:attrName>
                                        </p:attrNameLst>
                                      </p:cBhvr>
                                      <p:tavLst>
                                        <p:tav fmla="" tm="0">
                                          <p:val>
                                            <p:strVal val="0"/>
                                          </p:val>
                                        </p:tav>
                                        <p:tav fmla="" tm="100000">
                                          <p:val>
                                            <p:strVal val="#ppt_w"/>
                                          </p:val>
                                        </p:tav>
                                      </p:tavLst>
                                    </p:anim>
                                    <p:anim calcmode="lin" valueType="num">
                                      <p:cBhvr additive="base">
                                        <p:cTn dur="1000"/>
                                        <p:tgtEl>
                                          <p:spTgt spid="62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par>
                                <p:cTn fill="hold" nodeType="withEffect" presetClass="entr" presetID="23" presetSubtype="16">
                                  <p:stCondLst>
                                    <p:cond delay="0"/>
                                  </p:stCondLst>
                                  <p:childTnLst>
                                    <p:set>
                                      <p:cBhvr>
                                        <p:cTn dur="1" fill="hold">
                                          <p:stCondLst>
                                            <p:cond delay="0"/>
                                          </p:stCondLst>
                                        </p:cTn>
                                        <p:tgtEl>
                                          <p:spTgt spid="627"/>
                                        </p:tgtEl>
                                        <p:attrNameLst>
                                          <p:attrName>style.visibility</p:attrName>
                                        </p:attrNameLst>
                                      </p:cBhvr>
                                      <p:to>
                                        <p:strVal val="visible"/>
                                      </p:to>
                                    </p:set>
                                    <p:anim calcmode="lin" valueType="num">
                                      <p:cBhvr additive="base">
                                        <p:cTn dur="1000"/>
                                        <p:tgtEl>
                                          <p:spTgt spid="627"/>
                                        </p:tgtEl>
                                        <p:attrNameLst>
                                          <p:attrName>ppt_w</p:attrName>
                                        </p:attrNameLst>
                                      </p:cBhvr>
                                      <p:tavLst>
                                        <p:tav fmla="" tm="0">
                                          <p:val>
                                            <p:strVal val="0"/>
                                          </p:val>
                                        </p:tav>
                                        <p:tav fmla="" tm="100000">
                                          <p:val>
                                            <p:strVal val="#ppt_w"/>
                                          </p:val>
                                        </p:tav>
                                      </p:tavLst>
                                    </p:anim>
                                    <p:anim calcmode="lin" valueType="num">
                                      <p:cBhvr additive="base">
                                        <p:cTn dur="1000"/>
                                        <p:tgtEl>
                                          <p:spTgt spid="627"/>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628"/>
                                        </p:tgtEl>
                                        <p:attrNameLst>
                                          <p:attrName>style.visibility</p:attrName>
                                        </p:attrNameLst>
                                      </p:cBhvr>
                                      <p:to>
                                        <p:strVal val="visible"/>
                                      </p:to>
                                    </p:set>
                                    <p:anim calcmode="lin" valueType="num">
                                      <p:cBhvr additive="base">
                                        <p:cTn dur="1000"/>
                                        <p:tgtEl>
                                          <p:spTgt spid="628"/>
                                        </p:tgtEl>
                                        <p:attrNameLst>
                                          <p:attrName>ppt_w</p:attrName>
                                        </p:attrNameLst>
                                      </p:cBhvr>
                                      <p:tavLst>
                                        <p:tav fmla="" tm="0">
                                          <p:val>
                                            <p:strVal val="0"/>
                                          </p:val>
                                        </p:tav>
                                        <p:tav fmla="" tm="100000">
                                          <p:val>
                                            <p:strVal val="#ppt_w"/>
                                          </p:val>
                                        </p:tav>
                                      </p:tavLst>
                                    </p:anim>
                                    <p:anim calcmode="lin" valueType="num">
                                      <p:cBhvr additive="base">
                                        <p:cTn dur="1000"/>
                                        <p:tgtEl>
                                          <p:spTgt spid="628"/>
                                        </p:tgtEl>
                                        <p:attrNameLst>
                                          <p:attrName>ppt_h</p:attrName>
                                        </p:attrNameLst>
                                      </p:cBhvr>
                                      <p:tavLst>
                                        <p:tav fmla="" tm="0">
                                          <p:val>
                                            <p:strVal val="0"/>
                                          </p:val>
                                        </p:tav>
                                        <p:tav fmla="" tm="100000">
                                          <p:val>
                                            <p:strVal val="#ppt_h"/>
                                          </p:val>
                                        </p:tav>
                                      </p:tavLst>
                                    </p:anim>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629"/>
                                        </p:tgtEl>
                                        <p:attrNameLst>
                                          <p:attrName>style.visibility</p:attrName>
                                        </p:attrNameLst>
                                      </p:cBhvr>
                                      <p:to>
                                        <p:strVal val="visible"/>
                                      </p:to>
                                    </p:set>
                                    <p:anim calcmode="lin" valueType="num">
                                      <p:cBhvr additive="base">
                                        <p:cTn dur="1000"/>
                                        <p:tgtEl>
                                          <p:spTgt spid="629"/>
                                        </p:tgtEl>
                                        <p:attrNameLst>
                                          <p:attrName>ppt_w</p:attrName>
                                        </p:attrNameLst>
                                      </p:cBhvr>
                                      <p:tavLst>
                                        <p:tav fmla="" tm="0">
                                          <p:val>
                                            <p:strVal val="0"/>
                                          </p:val>
                                        </p:tav>
                                        <p:tav fmla="" tm="100000">
                                          <p:val>
                                            <p:strVal val="#ppt_w"/>
                                          </p:val>
                                        </p:tav>
                                      </p:tavLst>
                                    </p:anim>
                                    <p:anim calcmode="lin" valueType="num">
                                      <p:cBhvr additive="base">
                                        <p:cTn dur="1000"/>
                                        <p:tgtEl>
                                          <p:spTgt spid="629"/>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600"/>
                                        <p:tgtEl>
                                          <p:spTgt spid="613"/>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600"/>
                                        <p:tgtEl>
                                          <p:spTgt spid="614"/>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600"/>
                                        <p:tgtEl>
                                          <p:spTgt spid="615"/>
                                        </p:tgtEl>
                                      </p:cBhvr>
                                    </p:animEffect>
                                  </p:childTnLst>
                                </p:cTn>
                              </p:par>
                            </p:childTnLst>
                          </p:cTn>
                        </p:par>
                        <p:par>
                          <p:cTn fill="hold">
                            <p:stCondLst>
                              <p:cond delay="1800"/>
                            </p:stCondLst>
                            <p:childTnLst>
                              <p:par>
                                <p:cTn fill="hold" nodeType="afterEffect" presetClass="entr" presetID="23" presetSubtype="16">
                                  <p:stCondLst>
                                    <p:cond delay="0"/>
                                  </p:stCondLst>
                                  <p:childTnLst>
                                    <p:set>
                                      <p:cBhvr>
                                        <p:cTn dur="1" fill="hold">
                                          <p:stCondLst>
                                            <p:cond delay="0"/>
                                          </p:stCondLst>
                                        </p:cTn>
                                        <p:tgtEl>
                                          <p:spTgt spid="616"/>
                                        </p:tgtEl>
                                        <p:attrNameLst>
                                          <p:attrName>style.visibility</p:attrName>
                                        </p:attrNameLst>
                                      </p:cBhvr>
                                      <p:to>
                                        <p:strVal val="visible"/>
                                      </p:to>
                                    </p:set>
                                    <p:anim calcmode="lin" valueType="num">
                                      <p:cBhvr additive="base">
                                        <p:cTn dur="1000"/>
                                        <p:tgtEl>
                                          <p:spTgt spid="616"/>
                                        </p:tgtEl>
                                        <p:attrNameLst>
                                          <p:attrName>ppt_w</p:attrName>
                                        </p:attrNameLst>
                                      </p:cBhvr>
                                      <p:tavLst>
                                        <p:tav fmla="" tm="0">
                                          <p:val>
                                            <p:strVal val="0"/>
                                          </p:val>
                                        </p:tav>
                                        <p:tav fmla="" tm="100000">
                                          <p:val>
                                            <p:strVal val="#ppt_w"/>
                                          </p:val>
                                        </p:tav>
                                      </p:tavLst>
                                    </p:anim>
                                    <p:anim calcmode="lin" valueType="num">
                                      <p:cBhvr additive="base">
                                        <p:cTn dur="1000"/>
                                        <p:tgtEl>
                                          <p:spTgt spid="616"/>
                                        </p:tgtEl>
                                        <p:attrNameLst>
                                          <p:attrName>ppt_h</p:attrName>
                                        </p:attrNameLst>
                                      </p:cBhvr>
                                      <p:tavLst>
                                        <p:tav fmla="" tm="0">
                                          <p:val>
                                            <p:strVal val="0"/>
                                          </p:val>
                                        </p:tav>
                                        <p:tav fmla="" tm="100000">
                                          <p:val>
                                            <p:strVal val="#ppt_h"/>
                                          </p:val>
                                        </p:tav>
                                      </p:tavLst>
                                    </p:anim>
                                  </p:childTnLst>
                                </p:cTn>
                              </p:par>
                            </p:childTnLst>
                          </p:cTn>
                        </p:par>
                        <p:par>
                          <p:cTn fill="hold">
                            <p:stCondLst>
                              <p:cond delay="2800"/>
                            </p:stCondLst>
                            <p:childTnLst>
                              <p:par>
                                <p:cTn fill="hold" nodeType="afterEffect" presetClass="entr" presetID="23" presetSubtype="16">
                                  <p:stCondLst>
                                    <p:cond delay="0"/>
                                  </p:stCondLst>
                                  <p:childTnLst>
                                    <p:set>
                                      <p:cBhvr>
                                        <p:cTn dur="1" fill="hold">
                                          <p:stCondLst>
                                            <p:cond delay="0"/>
                                          </p:stCondLst>
                                        </p:cTn>
                                        <p:tgtEl>
                                          <p:spTgt spid="617"/>
                                        </p:tgtEl>
                                        <p:attrNameLst>
                                          <p:attrName>style.visibility</p:attrName>
                                        </p:attrNameLst>
                                      </p:cBhvr>
                                      <p:to>
                                        <p:strVal val="visible"/>
                                      </p:to>
                                    </p:set>
                                    <p:anim calcmode="lin" valueType="num">
                                      <p:cBhvr additive="base">
                                        <p:cTn dur="1000"/>
                                        <p:tgtEl>
                                          <p:spTgt spid="617"/>
                                        </p:tgtEl>
                                        <p:attrNameLst>
                                          <p:attrName>ppt_w</p:attrName>
                                        </p:attrNameLst>
                                      </p:cBhvr>
                                      <p:tavLst>
                                        <p:tav fmla="" tm="0">
                                          <p:val>
                                            <p:strVal val="0"/>
                                          </p:val>
                                        </p:tav>
                                        <p:tav fmla="" tm="100000">
                                          <p:val>
                                            <p:strVal val="#ppt_w"/>
                                          </p:val>
                                        </p:tav>
                                      </p:tavLst>
                                    </p:anim>
                                    <p:anim calcmode="lin" valueType="num">
                                      <p:cBhvr additive="base">
                                        <p:cTn dur="1000"/>
                                        <p:tgtEl>
                                          <p:spTgt spid="617"/>
                                        </p:tgtEl>
                                        <p:attrNameLst>
                                          <p:attrName>ppt_h</p:attrName>
                                        </p:attrNameLst>
                                      </p:cBhvr>
                                      <p:tavLst>
                                        <p:tav fmla="" tm="0">
                                          <p:val>
                                            <p:strVal val="0"/>
                                          </p:val>
                                        </p:tav>
                                        <p:tav fmla="" tm="100000">
                                          <p:val>
                                            <p:strVal val="#ppt_h"/>
                                          </p:val>
                                        </p:tav>
                                      </p:tavLst>
                                    </p:anim>
                                  </p:childTnLst>
                                </p:cTn>
                              </p:par>
                            </p:childTnLst>
                          </p:cTn>
                        </p:par>
                        <p:par>
                          <p:cTn fill="hold">
                            <p:stCondLst>
                              <p:cond delay="3800"/>
                            </p:stCondLst>
                            <p:childTnLst>
                              <p:par>
                                <p:cTn fill="hold" nodeType="afterEffect" presetClass="entr" presetID="23" presetSubtype="16">
                                  <p:stCondLst>
                                    <p:cond delay="0"/>
                                  </p:stCondLst>
                                  <p:childTnLst>
                                    <p:set>
                                      <p:cBhvr>
                                        <p:cTn dur="1" fill="hold">
                                          <p:stCondLst>
                                            <p:cond delay="0"/>
                                          </p:stCondLst>
                                        </p:cTn>
                                        <p:tgtEl>
                                          <p:spTgt spid="618"/>
                                        </p:tgtEl>
                                        <p:attrNameLst>
                                          <p:attrName>style.visibility</p:attrName>
                                        </p:attrNameLst>
                                      </p:cBhvr>
                                      <p:to>
                                        <p:strVal val="visible"/>
                                      </p:to>
                                    </p:set>
                                    <p:anim calcmode="lin" valueType="num">
                                      <p:cBhvr additive="base">
                                        <p:cTn dur="1000"/>
                                        <p:tgtEl>
                                          <p:spTgt spid="618"/>
                                        </p:tgtEl>
                                        <p:attrNameLst>
                                          <p:attrName>ppt_w</p:attrName>
                                        </p:attrNameLst>
                                      </p:cBhvr>
                                      <p:tavLst>
                                        <p:tav fmla="" tm="0">
                                          <p:val>
                                            <p:strVal val="0"/>
                                          </p:val>
                                        </p:tav>
                                        <p:tav fmla="" tm="100000">
                                          <p:val>
                                            <p:strVal val="#ppt_w"/>
                                          </p:val>
                                        </p:tav>
                                      </p:tavLst>
                                    </p:anim>
                                    <p:anim calcmode="lin" valueType="num">
                                      <p:cBhvr additive="base">
                                        <p:cTn dur="1000"/>
                                        <p:tgtEl>
                                          <p:spTgt spid="618"/>
                                        </p:tgtEl>
                                        <p:attrNameLst>
                                          <p:attrName>ppt_h</p:attrName>
                                        </p:attrNameLst>
                                      </p:cBhvr>
                                      <p:tavLst>
                                        <p:tav fmla="" tm="0">
                                          <p:val>
                                            <p:strVal val="0"/>
                                          </p:val>
                                        </p:tav>
                                        <p:tav fmla="" tm="100000">
                                          <p:val>
                                            <p:strVal val="#ppt_h"/>
                                          </p:val>
                                        </p:tav>
                                      </p:tavLst>
                                    </p:anim>
                                  </p:childTnLst>
                                </p:cTn>
                              </p:par>
                            </p:childTnLst>
                          </p:cTn>
                        </p:par>
                        <p:par>
                          <p:cTn fill="hold">
                            <p:stCondLst>
                              <p:cond delay="4800"/>
                            </p:stCondLst>
                            <p:childTnLst>
                              <p:par>
                                <p:cTn fill="hold" nodeType="afterEffect" presetClass="entr" presetID="23" presetSubtype="16">
                                  <p:stCondLst>
                                    <p:cond delay="0"/>
                                  </p:stCondLst>
                                  <p:childTnLst>
                                    <p:set>
                                      <p:cBhvr>
                                        <p:cTn dur="1" fill="hold">
                                          <p:stCondLst>
                                            <p:cond delay="0"/>
                                          </p:stCondLst>
                                        </p:cTn>
                                        <p:tgtEl>
                                          <p:spTgt spid="631"/>
                                        </p:tgtEl>
                                        <p:attrNameLst>
                                          <p:attrName>style.visibility</p:attrName>
                                        </p:attrNameLst>
                                      </p:cBhvr>
                                      <p:to>
                                        <p:strVal val="visible"/>
                                      </p:to>
                                    </p:set>
                                    <p:anim calcmode="lin" valueType="num">
                                      <p:cBhvr additive="base">
                                        <p:cTn dur="1000"/>
                                        <p:tgtEl>
                                          <p:spTgt spid="631"/>
                                        </p:tgtEl>
                                        <p:attrNameLst>
                                          <p:attrName>ppt_w</p:attrName>
                                        </p:attrNameLst>
                                      </p:cBhvr>
                                      <p:tavLst>
                                        <p:tav fmla="" tm="0">
                                          <p:val>
                                            <p:strVal val="0"/>
                                          </p:val>
                                        </p:tav>
                                        <p:tav fmla="" tm="100000">
                                          <p:val>
                                            <p:strVal val="#ppt_w"/>
                                          </p:val>
                                        </p:tav>
                                      </p:tavLst>
                                    </p:anim>
                                    <p:anim calcmode="lin" valueType="num">
                                      <p:cBhvr additive="base">
                                        <p:cTn dur="1000"/>
                                        <p:tgtEl>
                                          <p:spTgt spid="631"/>
                                        </p:tgtEl>
                                        <p:attrNameLst>
                                          <p:attrName>ppt_h</p:attrName>
                                        </p:attrNameLst>
                                      </p:cBhvr>
                                      <p:tavLst>
                                        <p:tav fmla="" tm="0">
                                          <p:val>
                                            <p:strVal val="0"/>
                                          </p:val>
                                        </p:tav>
                                        <p:tav fmla="" tm="100000">
                                          <p:val>
                                            <p:strVal val="#ppt_h"/>
                                          </p:val>
                                        </p:tav>
                                      </p:tavLst>
                                    </p:anim>
                                  </p:childTnLst>
                                </p:cTn>
                              </p:par>
                            </p:childTnLst>
                          </p:cTn>
                        </p:par>
                        <p:par>
                          <p:cTn fill="hold">
                            <p:stCondLst>
                              <p:cond delay="5800"/>
                            </p:stCondLst>
                            <p:childTnLst>
                              <p:par>
                                <p:cTn fill="hold" nodeType="afterEffect" presetClass="entr" presetID="23" presetSubtype="16">
                                  <p:stCondLst>
                                    <p:cond delay="0"/>
                                  </p:stCondLst>
                                  <p:childTnLst>
                                    <p:set>
                                      <p:cBhvr>
                                        <p:cTn dur="1" fill="hold">
                                          <p:stCondLst>
                                            <p:cond delay="0"/>
                                          </p:stCondLst>
                                        </p:cTn>
                                        <p:tgtEl>
                                          <p:spTgt spid="632"/>
                                        </p:tgtEl>
                                        <p:attrNameLst>
                                          <p:attrName>style.visibility</p:attrName>
                                        </p:attrNameLst>
                                      </p:cBhvr>
                                      <p:to>
                                        <p:strVal val="visible"/>
                                      </p:to>
                                    </p:set>
                                    <p:anim calcmode="lin" valueType="num">
                                      <p:cBhvr additive="base">
                                        <p:cTn dur="1000"/>
                                        <p:tgtEl>
                                          <p:spTgt spid="632"/>
                                        </p:tgtEl>
                                        <p:attrNameLst>
                                          <p:attrName>ppt_w</p:attrName>
                                        </p:attrNameLst>
                                      </p:cBhvr>
                                      <p:tavLst>
                                        <p:tav fmla="" tm="0">
                                          <p:val>
                                            <p:strVal val="0"/>
                                          </p:val>
                                        </p:tav>
                                        <p:tav fmla="" tm="100000">
                                          <p:val>
                                            <p:strVal val="#ppt_w"/>
                                          </p:val>
                                        </p:tav>
                                      </p:tavLst>
                                    </p:anim>
                                    <p:anim calcmode="lin" valueType="num">
                                      <p:cBhvr additive="base">
                                        <p:cTn dur="1000"/>
                                        <p:tgtEl>
                                          <p:spTgt spid="632"/>
                                        </p:tgtEl>
                                        <p:attrNameLst>
                                          <p:attrName>ppt_h</p:attrName>
                                        </p:attrNameLst>
                                      </p:cBhvr>
                                      <p:tavLst>
                                        <p:tav fmla="" tm="0">
                                          <p:val>
                                            <p:strVal val="0"/>
                                          </p:val>
                                        </p:tav>
                                        <p:tav fmla="" tm="100000">
                                          <p:val>
                                            <p:strVal val="#ppt_h"/>
                                          </p:val>
                                        </p:tav>
                                      </p:tavLst>
                                    </p:anim>
                                  </p:childTnLst>
                                </p:cTn>
                              </p:par>
                            </p:childTnLst>
                          </p:cTn>
                        </p:par>
                        <p:par>
                          <p:cTn fill="hold">
                            <p:stCondLst>
                              <p:cond delay="6800"/>
                            </p:stCondLst>
                            <p:childTnLst>
                              <p:par>
                                <p:cTn fill="hold" nodeType="afterEffect" presetClass="entr" presetID="23" presetSubtype="16">
                                  <p:stCondLst>
                                    <p:cond delay="0"/>
                                  </p:stCondLst>
                                  <p:childTnLst>
                                    <p:set>
                                      <p:cBhvr>
                                        <p:cTn dur="1" fill="hold">
                                          <p:stCondLst>
                                            <p:cond delay="0"/>
                                          </p:stCondLst>
                                        </p:cTn>
                                        <p:tgtEl>
                                          <p:spTgt spid="633"/>
                                        </p:tgtEl>
                                        <p:attrNameLst>
                                          <p:attrName>style.visibility</p:attrName>
                                        </p:attrNameLst>
                                      </p:cBhvr>
                                      <p:to>
                                        <p:strVal val="visible"/>
                                      </p:to>
                                    </p:set>
                                    <p:anim calcmode="lin" valueType="num">
                                      <p:cBhvr additive="base">
                                        <p:cTn dur="1000"/>
                                        <p:tgtEl>
                                          <p:spTgt spid="633"/>
                                        </p:tgtEl>
                                        <p:attrNameLst>
                                          <p:attrName>ppt_w</p:attrName>
                                        </p:attrNameLst>
                                      </p:cBhvr>
                                      <p:tavLst>
                                        <p:tav fmla="" tm="0">
                                          <p:val>
                                            <p:strVal val="0"/>
                                          </p:val>
                                        </p:tav>
                                        <p:tav fmla="" tm="100000">
                                          <p:val>
                                            <p:strVal val="#ppt_w"/>
                                          </p:val>
                                        </p:tav>
                                      </p:tavLst>
                                    </p:anim>
                                    <p:anim calcmode="lin" valueType="num">
                                      <p:cBhvr additive="base">
                                        <p:cTn dur="1000"/>
                                        <p:tgtEl>
                                          <p:spTgt spid="633"/>
                                        </p:tgtEl>
                                        <p:attrNameLst>
                                          <p:attrName>ppt_h</p:attrName>
                                        </p:attrNameLst>
                                      </p:cBhvr>
                                      <p:tavLst>
                                        <p:tav fmla="" tm="0">
                                          <p:val>
                                            <p:strVal val="0"/>
                                          </p:val>
                                        </p:tav>
                                        <p:tav fmla="" tm="100000">
                                          <p:val>
                                            <p:strVal val="#ppt_h"/>
                                          </p:val>
                                        </p:tav>
                                      </p:tavLst>
                                    </p:anim>
                                  </p:childTnLst>
                                </p:cTn>
                              </p:par>
                            </p:childTnLst>
                          </p:cTn>
                        </p:par>
                        <p:par>
                          <p:cTn fill="hold">
                            <p:stCondLst>
                              <p:cond delay="7800"/>
                            </p:stCondLst>
                            <p:childTnLst>
                              <p:par>
                                <p:cTn fill="hold" nodeType="afterEffect" presetClass="entr" presetID="23" presetSubtype="16">
                                  <p:stCondLst>
                                    <p:cond delay="0"/>
                                  </p:stCondLst>
                                  <p:childTnLst>
                                    <p:set>
                                      <p:cBhvr>
                                        <p:cTn dur="1" fill="hold">
                                          <p:stCondLst>
                                            <p:cond delay="0"/>
                                          </p:stCondLst>
                                        </p:cTn>
                                        <p:tgtEl>
                                          <p:spTgt spid="634"/>
                                        </p:tgtEl>
                                        <p:attrNameLst>
                                          <p:attrName>style.visibility</p:attrName>
                                        </p:attrNameLst>
                                      </p:cBhvr>
                                      <p:to>
                                        <p:strVal val="visible"/>
                                      </p:to>
                                    </p:set>
                                    <p:anim calcmode="lin" valueType="num">
                                      <p:cBhvr additive="base">
                                        <p:cTn dur="1000"/>
                                        <p:tgtEl>
                                          <p:spTgt spid="634"/>
                                        </p:tgtEl>
                                        <p:attrNameLst>
                                          <p:attrName>ppt_w</p:attrName>
                                        </p:attrNameLst>
                                      </p:cBhvr>
                                      <p:tavLst>
                                        <p:tav fmla="" tm="0">
                                          <p:val>
                                            <p:strVal val="0"/>
                                          </p:val>
                                        </p:tav>
                                        <p:tav fmla="" tm="100000">
                                          <p:val>
                                            <p:strVal val="#ppt_w"/>
                                          </p:val>
                                        </p:tav>
                                      </p:tavLst>
                                    </p:anim>
                                    <p:anim calcmode="lin" valueType="num">
                                      <p:cBhvr additive="base">
                                        <p:cTn dur="1000"/>
                                        <p:tgtEl>
                                          <p:spTgt spid="634"/>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8"/>
          <p:cNvSpPr txBox="1"/>
          <p:nvPr>
            <p:ph type="title"/>
          </p:nvPr>
        </p:nvSpPr>
        <p:spPr>
          <a:xfrm>
            <a:off x="457200" y="398252"/>
            <a:ext cx="8229600" cy="3078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994"/>
              <a:buFont typeface="Inter"/>
              <a:buNone/>
            </a:pPr>
            <a:r>
              <a:rPr lang="en-US" sz="1994"/>
              <a:t>Nextflow</a:t>
            </a:r>
            <a:endParaRPr/>
          </a:p>
        </p:txBody>
      </p:sp>
      <p:sp>
        <p:nvSpPr>
          <p:cNvPr id="640" name="Google Shape;640;p88"/>
          <p:cNvSpPr txBox="1"/>
          <p:nvPr>
            <p:ph idx="1" type="body"/>
          </p:nvPr>
        </p:nvSpPr>
        <p:spPr>
          <a:xfrm>
            <a:off x="457200" y="778670"/>
            <a:ext cx="8229600" cy="215400"/>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lang="en-US">
                <a:solidFill>
                  <a:srgbClr val="FFFFFF"/>
                </a:solidFill>
              </a:rPr>
              <a:t>Nextflow is a language</a:t>
            </a:r>
            <a:r>
              <a:rPr lang="en-US">
                <a:solidFill>
                  <a:srgbClr val="FFFFFF"/>
                </a:solidFill>
              </a:rPr>
              <a:t>, a runtime, and a community</a:t>
            </a:r>
            <a:endParaRPr/>
          </a:p>
        </p:txBody>
      </p:sp>
      <p:pic>
        <p:nvPicPr>
          <p:cNvPr id="641" name="Google Shape;641;p88"/>
          <p:cNvPicPr preferRelativeResize="0"/>
          <p:nvPr/>
        </p:nvPicPr>
        <p:blipFill>
          <a:blip r:embed="rId3">
            <a:alphaModFix/>
          </a:blip>
          <a:stretch>
            <a:fillRect/>
          </a:stretch>
        </p:blipFill>
        <p:spPr>
          <a:xfrm>
            <a:off x="457200" y="2319350"/>
            <a:ext cx="950975" cy="1016000"/>
          </a:xfrm>
          <a:prstGeom prst="rect">
            <a:avLst/>
          </a:prstGeom>
          <a:noFill/>
          <a:ln>
            <a:noFill/>
          </a:ln>
        </p:spPr>
      </p:pic>
      <p:sp>
        <p:nvSpPr>
          <p:cNvPr id="642" name="Google Shape;642;p88"/>
          <p:cNvSpPr/>
          <p:nvPr/>
        </p:nvSpPr>
        <p:spPr>
          <a:xfrm>
            <a:off x="1905900" y="1209550"/>
            <a:ext cx="5766600" cy="1048800"/>
          </a:xfrm>
          <a:prstGeom prst="roundRect">
            <a:avLst>
              <a:gd fmla="val 16667" name="adj"/>
            </a:avLst>
          </a:prstGeom>
          <a:solidFill>
            <a:srgbClr val="160F2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643" name="Google Shape;643;p88"/>
          <p:cNvPicPr preferRelativeResize="0"/>
          <p:nvPr/>
        </p:nvPicPr>
        <p:blipFill>
          <a:blip r:embed="rId4">
            <a:alphaModFix/>
          </a:blip>
          <a:stretch>
            <a:fillRect/>
          </a:stretch>
        </p:blipFill>
        <p:spPr>
          <a:xfrm>
            <a:off x="2294275" y="1280875"/>
            <a:ext cx="1172051" cy="918251"/>
          </a:xfrm>
          <a:prstGeom prst="rect">
            <a:avLst/>
          </a:prstGeom>
          <a:noFill/>
          <a:ln>
            <a:noFill/>
          </a:ln>
        </p:spPr>
      </p:pic>
      <p:sp>
        <p:nvSpPr>
          <p:cNvPr id="644" name="Google Shape;644;p88"/>
          <p:cNvSpPr/>
          <p:nvPr/>
        </p:nvSpPr>
        <p:spPr>
          <a:xfrm>
            <a:off x="1905900" y="2386750"/>
            <a:ext cx="5766600" cy="696900"/>
          </a:xfrm>
          <a:prstGeom prst="roundRect">
            <a:avLst>
              <a:gd fmla="val 16667" name="adj"/>
            </a:avLst>
          </a:prstGeom>
          <a:solidFill>
            <a:srgbClr val="160F2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645" name="Google Shape;645;p88"/>
          <p:cNvSpPr/>
          <p:nvPr/>
        </p:nvSpPr>
        <p:spPr>
          <a:xfrm>
            <a:off x="1905900" y="3184300"/>
            <a:ext cx="5766600" cy="495000"/>
          </a:xfrm>
          <a:prstGeom prst="roundRect">
            <a:avLst>
              <a:gd fmla="val 16667" name="adj"/>
            </a:avLst>
          </a:prstGeom>
          <a:solidFill>
            <a:srgbClr val="160F2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pic>
        <p:nvPicPr>
          <p:cNvPr id="646" name="Google Shape;646;p88"/>
          <p:cNvPicPr preferRelativeResize="0"/>
          <p:nvPr/>
        </p:nvPicPr>
        <p:blipFill>
          <a:blip r:embed="rId5">
            <a:alphaModFix/>
          </a:blip>
          <a:stretch>
            <a:fillRect/>
          </a:stretch>
        </p:blipFill>
        <p:spPr>
          <a:xfrm>
            <a:off x="2612025" y="2416363"/>
            <a:ext cx="536561" cy="609937"/>
          </a:xfrm>
          <a:prstGeom prst="rect">
            <a:avLst/>
          </a:prstGeom>
          <a:noFill/>
          <a:ln>
            <a:noFill/>
          </a:ln>
        </p:spPr>
      </p:pic>
      <p:sp>
        <p:nvSpPr>
          <p:cNvPr id="647" name="Google Shape;647;p88"/>
          <p:cNvSpPr txBox="1"/>
          <p:nvPr/>
        </p:nvSpPr>
        <p:spPr>
          <a:xfrm>
            <a:off x="7855725" y="1391550"/>
            <a:ext cx="1062900" cy="69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Inter Light"/>
                <a:ea typeface="Inter Light"/>
                <a:cs typeface="Inter Light"/>
                <a:sym typeface="Inter Light"/>
              </a:rPr>
              <a:t>RESULTS</a:t>
            </a:r>
            <a:endParaRPr>
              <a:solidFill>
                <a:srgbClr val="FFFFFF"/>
              </a:solidFill>
              <a:latin typeface="Inter Light"/>
              <a:ea typeface="Inter Light"/>
              <a:cs typeface="Inter Light"/>
              <a:sym typeface="Inter Light"/>
            </a:endParaRPr>
          </a:p>
        </p:txBody>
      </p:sp>
      <p:sp>
        <p:nvSpPr>
          <p:cNvPr id="648" name="Google Shape;648;p88"/>
          <p:cNvSpPr txBox="1"/>
          <p:nvPr/>
        </p:nvSpPr>
        <p:spPr>
          <a:xfrm>
            <a:off x="7855725" y="2386750"/>
            <a:ext cx="1062900" cy="69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Inter Light"/>
                <a:ea typeface="Inter Light"/>
                <a:cs typeface="Inter Light"/>
                <a:sym typeface="Inter Light"/>
              </a:rPr>
              <a:t>TOOLS</a:t>
            </a:r>
            <a:endParaRPr>
              <a:solidFill>
                <a:srgbClr val="FFFFFF"/>
              </a:solidFill>
              <a:latin typeface="Inter Light"/>
              <a:ea typeface="Inter Light"/>
              <a:cs typeface="Inter Light"/>
              <a:sym typeface="Inter Light"/>
            </a:endParaRPr>
          </a:p>
        </p:txBody>
      </p:sp>
      <p:sp>
        <p:nvSpPr>
          <p:cNvPr id="649" name="Google Shape;649;p88"/>
          <p:cNvSpPr txBox="1"/>
          <p:nvPr/>
        </p:nvSpPr>
        <p:spPr>
          <a:xfrm>
            <a:off x="7855725" y="3083350"/>
            <a:ext cx="1062900" cy="69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Inter Light"/>
                <a:ea typeface="Inter Light"/>
                <a:cs typeface="Inter Light"/>
                <a:sym typeface="Inter Light"/>
              </a:rPr>
              <a:t>Configs</a:t>
            </a:r>
            <a:endParaRPr>
              <a:solidFill>
                <a:srgbClr val="FFFFFF"/>
              </a:solidFill>
              <a:latin typeface="Inter Light"/>
              <a:ea typeface="Inter Light"/>
              <a:cs typeface="Inter Light"/>
              <a:sym typeface="Inter Light"/>
            </a:endParaRPr>
          </a:p>
        </p:txBody>
      </p:sp>
      <p:pic>
        <p:nvPicPr>
          <p:cNvPr id="650" name="Google Shape;650;p88"/>
          <p:cNvPicPr preferRelativeResize="0"/>
          <p:nvPr/>
        </p:nvPicPr>
        <p:blipFill>
          <a:blip r:embed="rId6">
            <a:alphaModFix/>
          </a:blip>
          <a:stretch>
            <a:fillRect/>
          </a:stretch>
        </p:blipFill>
        <p:spPr>
          <a:xfrm>
            <a:off x="4520926" y="2400275"/>
            <a:ext cx="536550" cy="642080"/>
          </a:xfrm>
          <a:prstGeom prst="rect">
            <a:avLst/>
          </a:prstGeom>
          <a:noFill/>
          <a:ln>
            <a:noFill/>
          </a:ln>
        </p:spPr>
      </p:pic>
      <p:pic>
        <p:nvPicPr>
          <p:cNvPr id="651" name="Google Shape;651;p88"/>
          <p:cNvPicPr preferRelativeResize="0"/>
          <p:nvPr/>
        </p:nvPicPr>
        <p:blipFill>
          <a:blip r:embed="rId7">
            <a:alphaModFix/>
          </a:blip>
          <a:stretch>
            <a:fillRect/>
          </a:stretch>
        </p:blipFill>
        <p:spPr>
          <a:xfrm>
            <a:off x="3748288" y="1341963"/>
            <a:ext cx="2081830" cy="696900"/>
          </a:xfrm>
          <a:prstGeom prst="rect">
            <a:avLst/>
          </a:prstGeom>
          <a:noFill/>
          <a:ln>
            <a:noFill/>
          </a:ln>
        </p:spPr>
      </p:pic>
      <p:pic>
        <p:nvPicPr>
          <p:cNvPr id="652" name="Google Shape;652;p88"/>
          <p:cNvPicPr preferRelativeResize="0"/>
          <p:nvPr/>
        </p:nvPicPr>
        <p:blipFill>
          <a:blip r:embed="rId8">
            <a:alphaModFix/>
          </a:blip>
          <a:stretch>
            <a:fillRect/>
          </a:stretch>
        </p:blipFill>
        <p:spPr>
          <a:xfrm>
            <a:off x="6160973" y="1275384"/>
            <a:ext cx="1172049" cy="929236"/>
          </a:xfrm>
          <a:prstGeom prst="rect">
            <a:avLst/>
          </a:prstGeom>
          <a:solidFill>
            <a:srgbClr val="160F26"/>
          </a:solidFill>
          <a:ln>
            <a:noFill/>
          </a:ln>
        </p:spPr>
      </p:pic>
      <p:pic>
        <p:nvPicPr>
          <p:cNvPr id="653" name="Google Shape;653;p88"/>
          <p:cNvPicPr preferRelativeResize="0"/>
          <p:nvPr/>
        </p:nvPicPr>
        <p:blipFill>
          <a:blip r:embed="rId9">
            <a:alphaModFix/>
          </a:blip>
          <a:stretch>
            <a:fillRect/>
          </a:stretch>
        </p:blipFill>
        <p:spPr>
          <a:xfrm>
            <a:off x="6638475" y="2445088"/>
            <a:ext cx="472896" cy="552475"/>
          </a:xfrm>
          <a:prstGeom prst="rect">
            <a:avLst/>
          </a:prstGeom>
          <a:noFill/>
          <a:ln>
            <a:noFill/>
          </a:ln>
        </p:spPr>
      </p:pic>
      <p:pic>
        <p:nvPicPr>
          <p:cNvPr id="654" name="Google Shape;654;p88"/>
          <p:cNvPicPr preferRelativeResize="0"/>
          <p:nvPr/>
        </p:nvPicPr>
        <p:blipFill>
          <a:blip r:embed="rId10">
            <a:alphaModFix/>
          </a:blip>
          <a:stretch>
            <a:fillRect/>
          </a:stretch>
        </p:blipFill>
        <p:spPr>
          <a:xfrm>
            <a:off x="2023300" y="3271275"/>
            <a:ext cx="336225" cy="399475"/>
          </a:xfrm>
          <a:prstGeom prst="rect">
            <a:avLst/>
          </a:prstGeom>
          <a:noFill/>
          <a:ln>
            <a:noFill/>
          </a:ln>
        </p:spPr>
      </p:pic>
      <p:pic>
        <p:nvPicPr>
          <p:cNvPr id="655" name="Google Shape;655;p88"/>
          <p:cNvPicPr preferRelativeResize="0"/>
          <p:nvPr/>
        </p:nvPicPr>
        <p:blipFill>
          <a:blip r:embed="rId10">
            <a:alphaModFix/>
          </a:blip>
          <a:stretch>
            <a:fillRect/>
          </a:stretch>
        </p:blipFill>
        <p:spPr>
          <a:xfrm>
            <a:off x="2671000" y="3271275"/>
            <a:ext cx="336225" cy="399475"/>
          </a:xfrm>
          <a:prstGeom prst="rect">
            <a:avLst/>
          </a:prstGeom>
          <a:noFill/>
          <a:ln>
            <a:noFill/>
          </a:ln>
        </p:spPr>
      </p:pic>
      <p:pic>
        <p:nvPicPr>
          <p:cNvPr id="656" name="Google Shape;656;p88"/>
          <p:cNvPicPr preferRelativeResize="0"/>
          <p:nvPr/>
        </p:nvPicPr>
        <p:blipFill>
          <a:blip r:embed="rId10">
            <a:alphaModFix/>
          </a:blip>
          <a:stretch>
            <a:fillRect/>
          </a:stretch>
        </p:blipFill>
        <p:spPr>
          <a:xfrm>
            <a:off x="3298850" y="3271275"/>
            <a:ext cx="336225" cy="399475"/>
          </a:xfrm>
          <a:prstGeom prst="rect">
            <a:avLst/>
          </a:prstGeom>
          <a:noFill/>
          <a:ln>
            <a:noFill/>
          </a:ln>
        </p:spPr>
      </p:pic>
      <p:pic>
        <p:nvPicPr>
          <p:cNvPr id="657" name="Google Shape;657;p88"/>
          <p:cNvPicPr preferRelativeResize="0"/>
          <p:nvPr/>
        </p:nvPicPr>
        <p:blipFill>
          <a:blip r:embed="rId10">
            <a:alphaModFix/>
          </a:blip>
          <a:stretch>
            <a:fillRect/>
          </a:stretch>
        </p:blipFill>
        <p:spPr>
          <a:xfrm>
            <a:off x="3926700" y="3271275"/>
            <a:ext cx="336225" cy="399475"/>
          </a:xfrm>
          <a:prstGeom prst="rect">
            <a:avLst/>
          </a:prstGeom>
          <a:noFill/>
          <a:ln>
            <a:noFill/>
          </a:ln>
        </p:spPr>
      </p:pic>
      <p:pic>
        <p:nvPicPr>
          <p:cNvPr id="658" name="Google Shape;658;p88"/>
          <p:cNvPicPr preferRelativeResize="0"/>
          <p:nvPr/>
        </p:nvPicPr>
        <p:blipFill>
          <a:blip r:embed="rId10">
            <a:alphaModFix/>
          </a:blip>
          <a:stretch>
            <a:fillRect/>
          </a:stretch>
        </p:blipFill>
        <p:spPr>
          <a:xfrm>
            <a:off x="4574400" y="3271275"/>
            <a:ext cx="336225" cy="399475"/>
          </a:xfrm>
          <a:prstGeom prst="rect">
            <a:avLst/>
          </a:prstGeom>
          <a:noFill/>
          <a:ln>
            <a:noFill/>
          </a:ln>
        </p:spPr>
      </p:pic>
      <p:pic>
        <p:nvPicPr>
          <p:cNvPr id="659" name="Google Shape;659;p88"/>
          <p:cNvPicPr preferRelativeResize="0"/>
          <p:nvPr/>
        </p:nvPicPr>
        <p:blipFill>
          <a:blip r:embed="rId10">
            <a:alphaModFix/>
          </a:blip>
          <a:stretch>
            <a:fillRect/>
          </a:stretch>
        </p:blipFill>
        <p:spPr>
          <a:xfrm>
            <a:off x="5263363" y="3271275"/>
            <a:ext cx="336225" cy="399475"/>
          </a:xfrm>
          <a:prstGeom prst="rect">
            <a:avLst/>
          </a:prstGeom>
          <a:noFill/>
          <a:ln>
            <a:noFill/>
          </a:ln>
        </p:spPr>
      </p:pic>
      <p:pic>
        <p:nvPicPr>
          <p:cNvPr id="660" name="Google Shape;660;p88"/>
          <p:cNvPicPr preferRelativeResize="0"/>
          <p:nvPr/>
        </p:nvPicPr>
        <p:blipFill>
          <a:blip r:embed="rId10">
            <a:alphaModFix/>
          </a:blip>
          <a:stretch>
            <a:fillRect/>
          </a:stretch>
        </p:blipFill>
        <p:spPr>
          <a:xfrm>
            <a:off x="5896175" y="3265775"/>
            <a:ext cx="336225" cy="399475"/>
          </a:xfrm>
          <a:prstGeom prst="rect">
            <a:avLst/>
          </a:prstGeom>
          <a:noFill/>
          <a:ln>
            <a:noFill/>
          </a:ln>
        </p:spPr>
      </p:pic>
      <p:pic>
        <p:nvPicPr>
          <p:cNvPr id="661" name="Google Shape;661;p88"/>
          <p:cNvPicPr preferRelativeResize="0"/>
          <p:nvPr/>
        </p:nvPicPr>
        <p:blipFill>
          <a:blip r:embed="rId10">
            <a:alphaModFix/>
          </a:blip>
          <a:stretch>
            <a:fillRect/>
          </a:stretch>
        </p:blipFill>
        <p:spPr>
          <a:xfrm>
            <a:off x="6562025" y="3265775"/>
            <a:ext cx="336225" cy="399475"/>
          </a:xfrm>
          <a:prstGeom prst="rect">
            <a:avLst/>
          </a:prstGeom>
          <a:noFill/>
          <a:ln>
            <a:noFill/>
          </a:ln>
        </p:spPr>
      </p:pic>
      <p:pic>
        <p:nvPicPr>
          <p:cNvPr id="662" name="Google Shape;662;p88"/>
          <p:cNvPicPr preferRelativeResize="0"/>
          <p:nvPr/>
        </p:nvPicPr>
        <p:blipFill>
          <a:blip r:embed="rId10">
            <a:alphaModFix/>
          </a:blip>
          <a:stretch>
            <a:fillRect/>
          </a:stretch>
        </p:blipFill>
        <p:spPr>
          <a:xfrm>
            <a:off x="7227863" y="3265775"/>
            <a:ext cx="336225" cy="399475"/>
          </a:xfrm>
          <a:prstGeom prst="rect">
            <a:avLst/>
          </a:prstGeom>
          <a:noFill/>
          <a:ln>
            <a:noFill/>
          </a:ln>
        </p:spPr>
      </p:pic>
      <p:pic>
        <p:nvPicPr>
          <p:cNvPr id="663" name="Google Shape;663;p88"/>
          <p:cNvPicPr preferRelativeResize="0"/>
          <p:nvPr/>
        </p:nvPicPr>
        <p:blipFill>
          <a:blip r:embed="rId11">
            <a:alphaModFix/>
          </a:blip>
          <a:stretch>
            <a:fillRect/>
          </a:stretch>
        </p:blipFill>
        <p:spPr>
          <a:xfrm>
            <a:off x="154375" y="3665250"/>
            <a:ext cx="1751525" cy="1434539"/>
          </a:xfrm>
          <a:prstGeom prst="rect">
            <a:avLst/>
          </a:prstGeom>
          <a:noFill/>
          <a:ln>
            <a:noFill/>
          </a:ln>
        </p:spPr>
      </p:pic>
      <p:sp>
        <p:nvSpPr>
          <p:cNvPr id="664" name="Google Shape;664;p88"/>
          <p:cNvSpPr/>
          <p:nvPr/>
        </p:nvSpPr>
        <p:spPr>
          <a:xfrm>
            <a:off x="2602713" y="4448600"/>
            <a:ext cx="472800" cy="552600"/>
          </a:xfrm>
          <a:prstGeom prst="can">
            <a:avLst>
              <a:gd fmla="val 25000" name="adj"/>
            </a:avLst>
          </a:prstGeom>
          <a:solidFill>
            <a:srgbClr val="1BB68B"/>
          </a:solidFill>
          <a:ln cap="flat" cmpd="sng" w="9525">
            <a:solidFill>
              <a:srgbClr val="0656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665" name="Google Shape;665;p88"/>
          <p:cNvSpPr/>
          <p:nvPr/>
        </p:nvSpPr>
        <p:spPr>
          <a:xfrm>
            <a:off x="4620613" y="4444650"/>
            <a:ext cx="472800" cy="552600"/>
          </a:xfrm>
          <a:prstGeom prst="can">
            <a:avLst>
              <a:gd fmla="val 25000" name="adj"/>
            </a:avLst>
          </a:prstGeom>
          <a:solidFill>
            <a:srgbClr val="1BB68B"/>
          </a:solidFill>
          <a:ln cap="flat" cmpd="sng" w="9525">
            <a:solidFill>
              <a:srgbClr val="0656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666" name="Google Shape;666;p88"/>
          <p:cNvSpPr/>
          <p:nvPr/>
        </p:nvSpPr>
        <p:spPr>
          <a:xfrm>
            <a:off x="6638513" y="4476325"/>
            <a:ext cx="472800" cy="552600"/>
          </a:xfrm>
          <a:prstGeom prst="can">
            <a:avLst>
              <a:gd fmla="val 25000" name="adj"/>
            </a:avLst>
          </a:prstGeom>
          <a:solidFill>
            <a:srgbClr val="1BB68B"/>
          </a:solidFill>
          <a:ln cap="flat" cmpd="sng" w="9525">
            <a:solidFill>
              <a:srgbClr val="06564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667" name="Google Shape;667;p88"/>
          <p:cNvSpPr/>
          <p:nvPr/>
        </p:nvSpPr>
        <p:spPr>
          <a:xfrm>
            <a:off x="1905925" y="3779950"/>
            <a:ext cx="5766600" cy="495000"/>
          </a:xfrm>
          <a:prstGeom prst="roundRect">
            <a:avLst>
              <a:gd fmla="val 16667" name="adj"/>
            </a:avLst>
          </a:prstGeom>
          <a:solidFill>
            <a:srgbClr val="160F2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668" name="Google Shape;668;p88"/>
          <p:cNvSpPr/>
          <p:nvPr/>
        </p:nvSpPr>
        <p:spPr>
          <a:xfrm>
            <a:off x="2671000" y="3908075"/>
            <a:ext cx="336300" cy="307800"/>
          </a:xfrm>
          <a:prstGeom prst="ellipse">
            <a:avLst/>
          </a:prstGeom>
          <a:solidFill>
            <a:schemeClr val="lt2"/>
          </a:solidFill>
          <a:ln cap="flat" cmpd="sng" w="9525">
            <a:solidFill>
              <a:srgbClr val="0DC09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669" name="Google Shape;669;p88"/>
          <p:cNvSpPr/>
          <p:nvPr/>
        </p:nvSpPr>
        <p:spPr>
          <a:xfrm>
            <a:off x="4621075" y="3908063"/>
            <a:ext cx="336300" cy="307800"/>
          </a:xfrm>
          <a:prstGeom prst="ellipse">
            <a:avLst/>
          </a:prstGeom>
          <a:solidFill>
            <a:schemeClr val="lt2"/>
          </a:solidFill>
          <a:ln cap="flat" cmpd="sng" w="9525">
            <a:solidFill>
              <a:srgbClr val="0DC09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sp>
        <p:nvSpPr>
          <p:cNvPr id="670" name="Google Shape;670;p88"/>
          <p:cNvSpPr/>
          <p:nvPr/>
        </p:nvSpPr>
        <p:spPr>
          <a:xfrm>
            <a:off x="6706800" y="3897975"/>
            <a:ext cx="336300" cy="307800"/>
          </a:xfrm>
          <a:prstGeom prst="ellipse">
            <a:avLst/>
          </a:prstGeom>
          <a:solidFill>
            <a:schemeClr val="lt2"/>
          </a:solidFill>
          <a:ln cap="flat" cmpd="sng" w="9525">
            <a:solidFill>
              <a:srgbClr val="0DC09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Light"/>
              <a:ea typeface="Inter Light"/>
              <a:cs typeface="Inter Light"/>
              <a:sym typeface="Inter Light"/>
            </a:endParaRPr>
          </a:p>
        </p:txBody>
      </p:sp>
      <p:cxnSp>
        <p:nvCxnSpPr>
          <p:cNvPr id="671" name="Google Shape;671;p88"/>
          <p:cNvCxnSpPr>
            <a:stCxn id="668" idx="6"/>
            <a:endCxn id="669" idx="2"/>
          </p:cNvCxnSpPr>
          <p:nvPr/>
        </p:nvCxnSpPr>
        <p:spPr>
          <a:xfrm>
            <a:off x="3007300" y="4061975"/>
            <a:ext cx="1613700" cy="0"/>
          </a:xfrm>
          <a:prstGeom prst="straightConnector1">
            <a:avLst/>
          </a:prstGeom>
          <a:noFill/>
          <a:ln cap="flat" cmpd="sng" w="38100">
            <a:solidFill>
              <a:schemeClr val="dk2"/>
            </a:solidFill>
            <a:prstDash val="solid"/>
            <a:round/>
            <a:headEnd len="med" w="med" type="none"/>
            <a:tailEnd len="med" w="med" type="none"/>
          </a:ln>
        </p:spPr>
      </p:cxnSp>
      <p:cxnSp>
        <p:nvCxnSpPr>
          <p:cNvPr id="672" name="Google Shape;672;p88"/>
          <p:cNvCxnSpPr>
            <a:endCxn id="670" idx="2"/>
          </p:cNvCxnSpPr>
          <p:nvPr/>
        </p:nvCxnSpPr>
        <p:spPr>
          <a:xfrm flipH="1" rot="10800000">
            <a:off x="4957500" y="4051875"/>
            <a:ext cx="1749300" cy="10200"/>
          </a:xfrm>
          <a:prstGeom prst="straightConnector1">
            <a:avLst/>
          </a:prstGeom>
          <a:noFill/>
          <a:ln cap="flat" cmpd="sng" w="38100">
            <a:solidFill>
              <a:schemeClr val="dk2"/>
            </a:solidFill>
            <a:prstDash val="solid"/>
            <a:round/>
            <a:headEnd len="med" w="med" type="none"/>
            <a:tailEnd len="med" w="med" type="none"/>
          </a:ln>
        </p:spPr>
      </p:cxnSp>
      <p:sp>
        <p:nvSpPr>
          <p:cNvPr id="673" name="Google Shape;673;p88"/>
          <p:cNvSpPr txBox="1"/>
          <p:nvPr/>
        </p:nvSpPr>
        <p:spPr>
          <a:xfrm>
            <a:off x="7855725" y="3713525"/>
            <a:ext cx="1062900" cy="69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Inter Light"/>
                <a:ea typeface="Inter Light"/>
                <a:cs typeface="Inter Light"/>
                <a:sym typeface="Inter Light"/>
              </a:rPr>
              <a:t>PIPELINE</a:t>
            </a:r>
            <a:endParaRPr>
              <a:solidFill>
                <a:srgbClr val="FFFFFF"/>
              </a:solidFill>
              <a:latin typeface="Inter Light"/>
              <a:ea typeface="Inter Light"/>
              <a:cs typeface="Inter Light"/>
              <a:sym typeface="Inter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1000"/>
                                        <p:tgtEl>
                                          <p:spTgt spid="643"/>
                                        </p:tgtEl>
                                        <p:attrNameLst>
                                          <p:attrName>ppt_y</p:attrName>
                                        </p:attrNameLst>
                                      </p:cBhvr>
                                      <p:tavLst>
                                        <p:tav fmla="" tm="0">
                                          <p:val>
                                            <p:strVal val="#ppt_y"/>
                                          </p:val>
                                        </p:tav>
                                        <p:tav fmla="" tm="100000">
                                          <p:val>
                                            <p:strVal val="#ppt_y+1"/>
                                          </p:val>
                                        </p:tav>
                                      </p:tavLst>
                                    </p:anim>
                                    <p:set>
                                      <p:cBhvr>
                                        <p:cTn dur="1" fill="hold">
                                          <p:stCondLst>
                                            <p:cond delay="1000"/>
                                          </p:stCondLst>
                                        </p:cTn>
                                        <p:tgtEl>
                                          <p:spTgt spid="643"/>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646"/>
                                        </p:tgtEl>
                                        <p:attrNameLst>
                                          <p:attrName>ppt_y</p:attrName>
                                        </p:attrNameLst>
                                      </p:cBhvr>
                                      <p:tavLst>
                                        <p:tav fmla="" tm="0">
                                          <p:val>
                                            <p:strVal val="#ppt_y"/>
                                          </p:val>
                                        </p:tav>
                                        <p:tav fmla="" tm="100000">
                                          <p:val>
                                            <p:strVal val="#ppt_y+1"/>
                                          </p:val>
                                        </p:tav>
                                      </p:tavLst>
                                    </p:anim>
                                    <p:set>
                                      <p:cBhvr>
                                        <p:cTn dur="1" fill="hold">
                                          <p:stCondLst>
                                            <p:cond delay="1000"/>
                                          </p:stCondLst>
                                        </p:cTn>
                                        <p:tgtEl>
                                          <p:spTgt spid="646"/>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654"/>
                                        </p:tgtEl>
                                        <p:attrNameLst>
                                          <p:attrName>ppt_y</p:attrName>
                                        </p:attrNameLst>
                                      </p:cBhvr>
                                      <p:tavLst>
                                        <p:tav fmla="" tm="0">
                                          <p:val>
                                            <p:strVal val="#ppt_y"/>
                                          </p:val>
                                        </p:tav>
                                        <p:tav fmla="" tm="100000">
                                          <p:val>
                                            <p:strVal val="#ppt_y+1"/>
                                          </p:val>
                                        </p:tav>
                                      </p:tavLst>
                                    </p:anim>
                                    <p:set>
                                      <p:cBhvr>
                                        <p:cTn dur="1" fill="hold">
                                          <p:stCondLst>
                                            <p:cond delay="1000"/>
                                          </p:stCondLst>
                                        </p:cTn>
                                        <p:tgtEl>
                                          <p:spTgt spid="654"/>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655"/>
                                        </p:tgtEl>
                                        <p:attrNameLst>
                                          <p:attrName>ppt_y</p:attrName>
                                        </p:attrNameLst>
                                      </p:cBhvr>
                                      <p:tavLst>
                                        <p:tav fmla="" tm="0">
                                          <p:val>
                                            <p:strVal val="#ppt_y"/>
                                          </p:val>
                                        </p:tav>
                                        <p:tav fmla="" tm="100000">
                                          <p:val>
                                            <p:strVal val="#ppt_y+1"/>
                                          </p:val>
                                        </p:tav>
                                      </p:tavLst>
                                    </p:anim>
                                    <p:set>
                                      <p:cBhvr>
                                        <p:cTn dur="1" fill="hold">
                                          <p:stCondLst>
                                            <p:cond delay="1000"/>
                                          </p:stCondLst>
                                        </p:cTn>
                                        <p:tgtEl>
                                          <p:spTgt spid="655"/>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656"/>
                                        </p:tgtEl>
                                        <p:attrNameLst>
                                          <p:attrName>ppt_y</p:attrName>
                                        </p:attrNameLst>
                                      </p:cBhvr>
                                      <p:tavLst>
                                        <p:tav fmla="" tm="0">
                                          <p:val>
                                            <p:strVal val="#ppt_y"/>
                                          </p:val>
                                        </p:tav>
                                        <p:tav fmla="" tm="100000">
                                          <p:val>
                                            <p:strVal val="#ppt_y+1"/>
                                          </p:val>
                                        </p:tav>
                                      </p:tavLst>
                                    </p:anim>
                                    <p:set>
                                      <p:cBhvr>
                                        <p:cTn dur="1" fill="hold">
                                          <p:stCondLst>
                                            <p:cond delay="1000"/>
                                          </p:stCondLst>
                                        </p:cTn>
                                        <p:tgtEl>
                                          <p:spTgt spid="6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1000"/>
                                        <p:tgtEl>
                                          <p:spTgt spid="650"/>
                                        </p:tgtEl>
                                        <p:attrNameLst>
                                          <p:attrName>ppt_y</p:attrName>
                                        </p:attrNameLst>
                                      </p:cBhvr>
                                      <p:tavLst>
                                        <p:tav fmla="" tm="0">
                                          <p:val>
                                            <p:strVal val="#ppt_y"/>
                                          </p:val>
                                        </p:tav>
                                        <p:tav fmla="" tm="100000">
                                          <p:val>
                                            <p:strVal val="#ppt_y+1"/>
                                          </p:val>
                                        </p:tav>
                                      </p:tavLst>
                                    </p:anim>
                                    <p:set>
                                      <p:cBhvr>
                                        <p:cTn dur="1" fill="hold">
                                          <p:stCondLst>
                                            <p:cond delay="1000"/>
                                          </p:stCondLst>
                                        </p:cTn>
                                        <p:tgtEl>
                                          <p:spTgt spid="650"/>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651"/>
                                        </p:tgtEl>
                                        <p:attrNameLst>
                                          <p:attrName>ppt_y</p:attrName>
                                        </p:attrNameLst>
                                      </p:cBhvr>
                                      <p:tavLst>
                                        <p:tav fmla="" tm="0">
                                          <p:val>
                                            <p:strVal val="#ppt_y"/>
                                          </p:val>
                                        </p:tav>
                                        <p:tav fmla="" tm="100000">
                                          <p:val>
                                            <p:strVal val="#ppt_y+1"/>
                                          </p:val>
                                        </p:tav>
                                      </p:tavLst>
                                    </p:anim>
                                    <p:set>
                                      <p:cBhvr>
                                        <p:cTn dur="1" fill="hold">
                                          <p:stCondLst>
                                            <p:cond delay="1000"/>
                                          </p:stCondLst>
                                        </p:cTn>
                                        <p:tgtEl>
                                          <p:spTgt spid="651"/>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657"/>
                                        </p:tgtEl>
                                        <p:attrNameLst>
                                          <p:attrName>ppt_y</p:attrName>
                                        </p:attrNameLst>
                                      </p:cBhvr>
                                      <p:tavLst>
                                        <p:tav fmla="" tm="0">
                                          <p:val>
                                            <p:strVal val="#ppt_y"/>
                                          </p:val>
                                        </p:tav>
                                        <p:tav fmla="" tm="100000">
                                          <p:val>
                                            <p:strVal val="#ppt_y+1"/>
                                          </p:val>
                                        </p:tav>
                                      </p:tavLst>
                                    </p:anim>
                                    <p:set>
                                      <p:cBhvr>
                                        <p:cTn dur="1" fill="hold">
                                          <p:stCondLst>
                                            <p:cond delay="1000"/>
                                          </p:stCondLst>
                                        </p:cTn>
                                        <p:tgtEl>
                                          <p:spTgt spid="657"/>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658"/>
                                        </p:tgtEl>
                                        <p:attrNameLst>
                                          <p:attrName>ppt_y</p:attrName>
                                        </p:attrNameLst>
                                      </p:cBhvr>
                                      <p:tavLst>
                                        <p:tav fmla="" tm="0">
                                          <p:val>
                                            <p:strVal val="#ppt_y"/>
                                          </p:val>
                                        </p:tav>
                                        <p:tav fmla="" tm="100000">
                                          <p:val>
                                            <p:strVal val="#ppt_y+1"/>
                                          </p:val>
                                        </p:tav>
                                      </p:tavLst>
                                    </p:anim>
                                    <p:set>
                                      <p:cBhvr>
                                        <p:cTn dur="1" fill="hold">
                                          <p:stCondLst>
                                            <p:cond delay="1000"/>
                                          </p:stCondLst>
                                        </p:cTn>
                                        <p:tgtEl>
                                          <p:spTgt spid="658"/>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659"/>
                                        </p:tgtEl>
                                        <p:attrNameLst>
                                          <p:attrName>ppt_y</p:attrName>
                                        </p:attrNameLst>
                                      </p:cBhvr>
                                      <p:tavLst>
                                        <p:tav fmla="" tm="0">
                                          <p:val>
                                            <p:strVal val="#ppt_y"/>
                                          </p:val>
                                        </p:tav>
                                        <p:tav fmla="" tm="100000">
                                          <p:val>
                                            <p:strVal val="#ppt_y+1"/>
                                          </p:val>
                                        </p:tav>
                                      </p:tavLst>
                                    </p:anim>
                                    <p:set>
                                      <p:cBhvr>
                                        <p:cTn dur="1" fill="hold">
                                          <p:stCondLst>
                                            <p:cond delay="1000"/>
                                          </p:stCondLst>
                                        </p:cTn>
                                        <p:tgtEl>
                                          <p:spTgt spid="65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4">
                                  <p:stCondLst>
                                    <p:cond delay="0"/>
                                  </p:stCondLst>
                                  <p:childTnLst>
                                    <p:anim calcmode="lin" valueType="num">
                                      <p:cBhvr additive="base">
                                        <p:cTn dur="1000"/>
                                        <p:tgtEl>
                                          <p:spTgt spid="652"/>
                                        </p:tgtEl>
                                        <p:attrNameLst>
                                          <p:attrName>ppt_y</p:attrName>
                                        </p:attrNameLst>
                                      </p:cBhvr>
                                      <p:tavLst>
                                        <p:tav fmla="" tm="0">
                                          <p:val>
                                            <p:strVal val="#ppt_y"/>
                                          </p:val>
                                        </p:tav>
                                        <p:tav fmla="" tm="100000">
                                          <p:val>
                                            <p:strVal val="#ppt_y+1"/>
                                          </p:val>
                                        </p:tav>
                                      </p:tavLst>
                                    </p:anim>
                                    <p:set>
                                      <p:cBhvr>
                                        <p:cTn dur="1" fill="hold">
                                          <p:stCondLst>
                                            <p:cond delay="1000"/>
                                          </p:stCondLst>
                                        </p:cTn>
                                        <p:tgtEl>
                                          <p:spTgt spid="652"/>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653"/>
                                        </p:tgtEl>
                                        <p:attrNameLst>
                                          <p:attrName>ppt_y</p:attrName>
                                        </p:attrNameLst>
                                      </p:cBhvr>
                                      <p:tavLst>
                                        <p:tav fmla="" tm="0">
                                          <p:val>
                                            <p:strVal val="#ppt_y"/>
                                          </p:val>
                                        </p:tav>
                                        <p:tav fmla="" tm="100000">
                                          <p:val>
                                            <p:strVal val="#ppt_y+1"/>
                                          </p:val>
                                        </p:tav>
                                      </p:tavLst>
                                    </p:anim>
                                    <p:set>
                                      <p:cBhvr>
                                        <p:cTn dur="1" fill="hold">
                                          <p:stCondLst>
                                            <p:cond delay="1000"/>
                                          </p:stCondLst>
                                        </p:cTn>
                                        <p:tgtEl>
                                          <p:spTgt spid="653"/>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660"/>
                                        </p:tgtEl>
                                        <p:attrNameLst>
                                          <p:attrName>ppt_y</p:attrName>
                                        </p:attrNameLst>
                                      </p:cBhvr>
                                      <p:tavLst>
                                        <p:tav fmla="" tm="0">
                                          <p:val>
                                            <p:strVal val="#ppt_y"/>
                                          </p:val>
                                        </p:tav>
                                        <p:tav fmla="" tm="100000">
                                          <p:val>
                                            <p:strVal val="#ppt_y+1"/>
                                          </p:val>
                                        </p:tav>
                                      </p:tavLst>
                                    </p:anim>
                                    <p:set>
                                      <p:cBhvr>
                                        <p:cTn dur="1" fill="hold">
                                          <p:stCondLst>
                                            <p:cond delay="1000"/>
                                          </p:stCondLst>
                                        </p:cTn>
                                        <p:tgtEl>
                                          <p:spTgt spid="660"/>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661"/>
                                        </p:tgtEl>
                                        <p:attrNameLst>
                                          <p:attrName>ppt_y</p:attrName>
                                        </p:attrNameLst>
                                      </p:cBhvr>
                                      <p:tavLst>
                                        <p:tav fmla="" tm="0">
                                          <p:val>
                                            <p:strVal val="#ppt_y"/>
                                          </p:val>
                                        </p:tav>
                                        <p:tav fmla="" tm="100000">
                                          <p:val>
                                            <p:strVal val="#ppt_y+1"/>
                                          </p:val>
                                        </p:tav>
                                      </p:tavLst>
                                    </p:anim>
                                    <p:set>
                                      <p:cBhvr>
                                        <p:cTn dur="1" fill="hold">
                                          <p:stCondLst>
                                            <p:cond delay="1000"/>
                                          </p:stCondLst>
                                        </p:cTn>
                                        <p:tgtEl>
                                          <p:spTgt spid="661"/>
                                        </p:tgtEl>
                                        <p:attrNameLst>
                                          <p:attrName>style.visibility</p:attrName>
                                        </p:attrNameLst>
                                      </p:cBhvr>
                                      <p:to>
                                        <p:strVal val="hidden"/>
                                      </p:to>
                                    </p:set>
                                  </p:childTnLst>
                                </p:cTn>
                              </p:par>
                              <p:par>
                                <p:cTn fill="hold" nodeType="withEffect" presetClass="exit" presetID="2" presetSubtype="4">
                                  <p:stCondLst>
                                    <p:cond delay="0"/>
                                  </p:stCondLst>
                                  <p:childTnLst>
                                    <p:anim calcmode="lin" valueType="num">
                                      <p:cBhvr additive="base">
                                        <p:cTn dur="1000"/>
                                        <p:tgtEl>
                                          <p:spTgt spid="662"/>
                                        </p:tgtEl>
                                        <p:attrNameLst>
                                          <p:attrName>ppt_y</p:attrName>
                                        </p:attrNameLst>
                                      </p:cBhvr>
                                      <p:tavLst>
                                        <p:tav fmla="" tm="0">
                                          <p:val>
                                            <p:strVal val="#ppt_y"/>
                                          </p:val>
                                        </p:tav>
                                        <p:tav fmla="" tm="100000">
                                          <p:val>
                                            <p:strVal val="#ppt_y+1"/>
                                          </p:val>
                                        </p:tav>
                                      </p:tavLst>
                                    </p:anim>
                                    <p:set>
                                      <p:cBhvr>
                                        <p:cTn dur="1" fill="hold">
                                          <p:stCondLst>
                                            <p:cond delay="1000"/>
                                          </p:stCondLst>
                                        </p:cTn>
                                        <p:tgtEl>
                                          <p:spTgt spid="66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9"/>
          <p:cNvSpPr txBox="1"/>
          <p:nvPr>
            <p:ph type="title"/>
          </p:nvPr>
        </p:nvSpPr>
        <p:spPr>
          <a:xfrm>
            <a:off x="457200" y="398252"/>
            <a:ext cx="8229600" cy="307802"/>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994"/>
              <a:buFont typeface="Inter"/>
              <a:buNone/>
            </a:pPr>
            <a:r>
              <a:rPr lang="en-US" sz="1994"/>
              <a:t>nf-core</a:t>
            </a:r>
            <a:endParaRPr/>
          </a:p>
        </p:txBody>
      </p:sp>
      <p:sp>
        <p:nvSpPr>
          <p:cNvPr id="679" name="Google Shape;679;p89"/>
          <p:cNvSpPr txBox="1"/>
          <p:nvPr>
            <p:ph idx="1" type="body"/>
          </p:nvPr>
        </p:nvSpPr>
        <p:spPr>
          <a:xfrm>
            <a:off x="457200" y="778670"/>
            <a:ext cx="8229600" cy="215401"/>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lang="en-US">
                <a:solidFill>
                  <a:srgbClr val="FFFFFF"/>
                </a:solidFill>
              </a:rPr>
              <a:t>A community effort to collect a curated set of analysis pipelines built using Nextflow</a:t>
            </a:r>
            <a:endParaRPr/>
          </a:p>
        </p:txBody>
      </p:sp>
      <p:sp>
        <p:nvSpPr>
          <p:cNvPr id="680" name="Google Shape;680;p89"/>
          <p:cNvSpPr txBox="1"/>
          <p:nvPr/>
        </p:nvSpPr>
        <p:spPr>
          <a:xfrm>
            <a:off x="457271" y="1604825"/>
            <a:ext cx="1280102" cy="356401"/>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Clr>
                <a:srgbClr val="0DC09D"/>
              </a:buClr>
              <a:buSzPts val="2304"/>
              <a:buFont typeface="Inter"/>
              <a:buNone/>
            </a:pPr>
            <a:r>
              <a:rPr b="1" lang="en-US" sz="2304">
                <a:solidFill>
                  <a:srgbClr val="0DC09D"/>
                </a:solidFill>
                <a:latin typeface="Inter"/>
                <a:ea typeface="Inter"/>
                <a:cs typeface="Inter"/>
                <a:sym typeface="Inter"/>
              </a:rPr>
              <a:t>12</a:t>
            </a:r>
            <a:r>
              <a:rPr b="1" i="0" lang="en-US" sz="2304" u="none" cap="none" strike="noStrike">
                <a:solidFill>
                  <a:srgbClr val="0DC09D"/>
                </a:solidFill>
                <a:latin typeface="Inter"/>
                <a:ea typeface="Inter"/>
                <a:cs typeface="Inter"/>
                <a:sym typeface="Inter"/>
              </a:rPr>
              <a:t>k+</a:t>
            </a:r>
            <a:endParaRPr b="0" i="0" sz="1400" u="none" cap="none" strike="noStrike">
              <a:solidFill>
                <a:srgbClr val="000000"/>
              </a:solidFill>
              <a:latin typeface="Arial"/>
              <a:ea typeface="Arial"/>
              <a:cs typeface="Arial"/>
              <a:sym typeface="Arial"/>
            </a:endParaRPr>
          </a:p>
        </p:txBody>
      </p:sp>
      <p:sp>
        <p:nvSpPr>
          <p:cNvPr id="681" name="Google Shape;681;p89"/>
          <p:cNvSpPr txBox="1"/>
          <p:nvPr/>
        </p:nvSpPr>
        <p:spPr>
          <a:xfrm>
            <a:off x="457204" y="2061198"/>
            <a:ext cx="1280102" cy="805502"/>
          </a:xfrm>
          <a:prstGeom prst="rect">
            <a:avLst/>
          </a:prstGeom>
          <a:noFill/>
          <a:ln>
            <a:noFill/>
          </a:ln>
        </p:spPr>
        <p:txBody>
          <a:bodyPr anchorCtr="0" anchor="t" bIns="0" lIns="0" spcFirstLastPara="1" rIns="0" wrap="square" tIns="0">
            <a:normAutofit/>
          </a:bodyPr>
          <a:lstStyle/>
          <a:p>
            <a:pPr indent="0" lvl="0" marL="0" marR="0" rtl="0" algn="ctr">
              <a:lnSpc>
                <a:spcPct val="12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Slack</a:t>
            </a:r>
            <a:endParaRPr b="0" i="0" sz="1400" u="none" cap="none" strike="noStrike">
              <a:solidFill>
                <a:srgbClr val="000000"/>
              </a:solidFill>
              <a:latin typeface="Arial"/>
              <a:ea typeface="Arial"/>
              <a:cs typeface="Arial"/>
              <a:sym typeface="Arial"/>
            </a:endParaRPr>
          </a:p>
          <a:p>
            <a:pPr indent="0" lvl="0" marL="0" marR="0" rtl="0" algn="ctr">
              <a:lnSpc>
                <a:spcPct val="12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users</a:t>
            </a:r>
            <a:endParaRPr b="0" i="0" sz="1400" u="none" cap="none" strike="noStrike">
              <a:solidFill>
                <a:srgbClr val="000000"/>
              </a:solidFill>
              <a:latin typeface="Arial"/>
              <a:ea typeface="Arial"/>
              <a:cs typeface="Arial"/>
              <a:sym typeface="Arial"/>
            </a:endParaRPr>
          </a:p>
        </p:txBody>
      </p:sp>
      <p:sp>
        <p:nvSpPr>
          <p:cNvPr id="682" name="Google Shape;682;p89"/>
          <p:cNvSpPr txBox="1"/>
          <p:nvPr/>
        </p:nvSpPr>
        <p:spPr>
          <a:xfrm>
            <a:off x="457271" y="3191727"/>
            <a:ext cx="1280102" cy="356401"/>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Clr>
                <a:srgbClr val="0DC09D"/>
              </a:buClr>
              <a:buSzPts val="2304"/>
              <a:buFont typeface="Inter"/>
              <a:buNone/>
            </a:pPr>
            <a:r>
              <a:rPr b="1" i="0" lang="en-US" sz="2304" u="none" cap="none" strike="noStrike">
                <a:solidFill>
                  <a:srgbClr val="0DC09D"/>
                </a:solidFill>
                <a:latin typeface="Inter"/>
                <a:ea typeface="Inter"/>
                <a:cs typeface="Inter"/>
                <a:sym typeface="Inter"/>
              </a:rPr>
              <a:t>40k</a:t>
            </a:r>
            <a:endParaRPr b="0" i="0" sz="1400" u="none" cap="none" strike="noStrike">
              <a:solidFill>
                <a:srgbClr val="000000"/>
              </a:solidFill>
              <a:latin typeface="Arial"/>
              <a:ea typeface="Arial"/>
              <a:cs typeface="Arial"/>
              <a:sym typeface="Arial"/>
            </a:endParaRPr>
          </a:p>
        </p:txBody>
      </p:sp>
      <p:sp>
        <p:nvSpPr>
          <p:cNvPr id="683" name="Google Shape;683;p89"/>
          <p:cNvSpPr txBox="1"/>
          <p:nvPr/>
        </p:nvSpPr>
        <p:spPr>
          <a:xfrm>
            <a:off x="457204" y="3648100"/>
            <a:ext cx="1280102" cy="805501"/>
          </a:xfrm>
          <a:prstGeom prst="rect">
            <a:avLst/>
          </a:prstGeom>
          <a:noFill/>
          <a:ln>
            <a:noFill/>
          </a:ln>
        </p:spPr>
        <p:txBody>
          <a:bodyPr anchorCtr="0" anchor="t" bIns="0" lIns="0" spcFirstLastPara="1" rIns="0" wrap="square" tIns="0">
            <a:normAutofit/>
          </a:bodyPr>
          <a:lstStyle/>
          <a:p>
            <a:pPr indent="0" lvl="0" marL="0" marR="0" rtl="0" algn="ctr">
              <a:lnSpc>
                <a:spcPct val="12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GitHub</a:t>
            </a:r>
            <a:endParaRPr b="0" i="0" sz="1400" u="none" cap="none" strike="noStrike">
              <a:solidFill>
                <a:srgbClr val="000000"/>
              </a:solidFill>
              <a:latin typeface="Arial"/>
              <a:ea typeface="Arial"/>
              <a:cs typeface="Arial"/>
              <a:sym typeface="Arial"/>
            </a:endParaRPr>
          </a:p>
          <a:p>
            <a:pPr indent="0" lvl="0" marL="0" marR="0" rtl="0" algn="ctr">
              <a:lnSpc>
                <a:spcPct val="12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commits</a:t>
            </a:r>
            <a:endParaRPr b="0" i="0" sz="1400" u="none" cap="none" strike="noStrike">
              <a:solidFill>
                <a:srgbClr val="000000"/>
              </a:solidFill>
              <a:latin typeface="Arial"/>
              <a:ea typeface="Arial"/>
              <a:cs typeface="Arial"/>
              <a:sym typeface="Arial"/>
            </a:endParaRPr>
          </a:p>
        </p:txBody>
      </p:sp>
      <p:sp>
        <p:nvSpPr>
          <p:cNvPr id="684" name="Google Shape;684;p89"/>
          <p:cNvSpPr txBox="1"/>
          <p:nvPr/>
        </p:nvSpPr>
        <p:spPr>
          <a:xfrm>
            <a:off x="1867110" y="1604825"/>
            <a:ext cx="1280101" cy="356401"/>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Clr>
                <a:srgbClr val="0DC09D"/>
              </a:buClr>
              <a:buSzPts val="2304"/>
              <a:buFont typeface="Inter"/>
              <a:buNone/>
            </a:pPr>
            <a:r>
              <a:rPr b="1" i="0" lang="en-US" sz="2304" u="none" cap="none" strike="noStrike">
                <a:solidFill>
                  <a:srgbClr val="0DC09D"/>
                </a:solidFill>
                <a:latin typeface="Inter"/>
                <a:ea typeface="Inter"/>
                <a:cs typeface="Inter"/>
                <a:sym typeface="Inter"/>
              </a:rPr>
              <a:t>2k+</a:t>
            </a:r>
            <a:endParaRPr b="0" i="0" sz="1400" u="none" cap="none" strike="noStrike">
              <a:solidFill>
                <a:srgbClr val="000000"/>
              </a:solidFill>
              <a:latin typeface="Arial"/>
              <a:ea typeface="Arial"/>
              <a:cs typeface="Arial"/>
              <a:sym typeface="Arial"/>
            </a:endParaRPr>
          </a:p>
        </p:txBody>
      </p:sp>
      <p:sp>
        <p:nvSpPr>
          <p:cNvPr id="685" name="Google Shape;685;p89"/>
          <p:cNvSpPr txBox="1"/>
          <p:nvPr/>
        </p:nvSpPr>
        <p:spPr>
          <a:xfrm>
            <a:off x="1867042" y="2061198"/>
            <a:ext cx="1280101" cy="805502"/>
          </a:xfrm>
          <a:prstGeom prst="rect">
            <a:avLst/>
          </a:prstGeom>
          <a:noFill/>
          <a:ln>
            <a:noFill/>
          </a:ln>
        </p:spPr>
        <p:txBody>
          <a:bodyPr anchorCtr="0" anchor="t" bIns="0" lIns="0" spcFirstLastPara="1" rIns="0" wrap="square" tIns="0">
            <a:normAutofit/>
          </a:bodyPr>
          <a:lstStyle/>
          <a:p>
            <a:pPr indent="0" lvl="0" marL="0" marR="0" rtl="0" algn="ctr">
              <a:lnSpc>
                <a:spcPct val="12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GitHub</a:t>
            </a:r>
            <a:endParaRPr b="0" i="0" sz="1400" u="none" cap="none" strike="noStrike">
              <a:solidFill>
                <a:srgbClr val="000000"/>
              </a:solidFill>
              <a:latin typeface="Arial"/>
              <a:ea typeface="Arial"/>
              <a:cs typeface="Arial"/>
              <a:sym typeface="Arial"/>
            </a:endParaRPr>
          </a:p>
          <a:p>
            <a:pPr indent="0" lvl="0" marL="0" marR="0" rtl="0" algn="ctr">
              <a:lnSpc>
                <a:spcPct val="12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contributors</a:t>
            </a:r>
            <a:endParaRPr b="0" i="0" sz="1400" u="none" cap="none" strike="noStrike">
              <a:solidFill>
                <a:srgbClr val="000000"/>
              </a:solidFill>
              <a:latin typeface="Arial"/>
              <a:ea typeface="Arial"/>
              <a:cs typeface="Arial"/>
              <a:sym typeface="Arial"/>
            </a:endParaRPr>
          </a:p>
        </p:txBody>
      </p:sp>
      <p:sp>
        <p:nvSpPr>
          <p:cNvPr id="686" name="Google Shape;686;p89"/>
          <p:cNvSpPr txBox="1"/>
          <p:nvPr/>
        </p:nvSpPr>
        <p:spPr>
          <a:xfrm>
            <a:off x="1867110" y="3191727"/>
            <a:ext cx="1280101" cy="356401"/>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Clr>
                <a:srgbClr val="0DC09D"/>
              </a:buClr>
              <a:buSzPts val="2304"/>
              <a:buFont typeface="Inter"/>
              <a:buNone/>
            </a:pPr>
            <a:r>
              <a:rPr b="1" i="0" lang="en-US" sz="2304" u="none" cap="none" strike="noStrike">
                <a:solidFill>
                  <a:srgbClr val="0DC09D"/>
                </a:solidFill>
                <a:latin typeface="Inter"/>
                <a:ea typeface="Inter"/>
                <a:cs typeface="Inter"/>
                <a:sym typeface="Inter"/>
              </a:rPr>
              <a:t>16k+</a:t>
            </a:r>
            <a:endParaRPr b="0" i="0" sz="1400" u="none" cap="none" strike="noStrike">
              <a:solidFill>
                <a:srgbClr val="000000"/>
              </a:solidFill>
              <a:latin typeface="Arial"/>
              <a:ea typeface="Arial"/>
              <a:cs typeface="Arial"/>
              <a:sym typeface="Arial"/>
            </a:endParaRPr>
          </a:p>
        </p:txBody>
      </p:sp>
      <p:sp>
        <p:nvSpPr>
          <p:cNvPr id="687" name="Google Shape;687;p89"/>
          <p:cNvSpPr txBox="1"/>
          <p:nvPr/>
        </p:nvSpPr>
        <p:spPr>
          <a:xfrm>
            <a:off x="1867042" y="3648100"/>
            <a:ext cx="1280101" cy="805501"/>
          </a:xfrm>
          <a:prstGeom prst="rect">
            <a:avLst/>
          </a:prstGeom>
          <a:noFill/>
          <a:ln>
            <a:noFill/>
          </a:ln>
        </p:spPr>
        <p:txBody>
          <a:bodyPr anchorCtr="0" anchor="t" bIns="0" lIns="0" spcFirstLastPara="1" rIns="0" wrap="square" tIns="0">
            <a:normAutofit/>
          </a:bodyPr>
          <a:lstStyle/>
          <a:p>
            <a:pPr indent="0" lvl="0" marL="0" marR="0" rtl="0" algn="ctr">
              <a:lnSpc>
                <a:spcPct val="12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Pull</a:t>
            </a:r>
            <a:endParaRPr b="0" i="0" sz="1400" u="none" cap="none" strike="noStrike">
              <a:solidFill>
                <a:srgbClr val="000000"/>
              </a:solidFill>
              <a:latin typeface="Arial"/>
              <a:ea typeface="Arial"/>
              <a:cs typeface="Arial"/>
              <a:sym typeface="Arial"/>
            </a:endParaRPr>
          </a:p>
          <a:p>
            <a:pPr indent="0" lvl="0" marL="0" marR="0" rtl="0" algn="ctr">
              <a:lnSpc>
                <a:spcPct val="12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requests</a:t>
            </a:r>
            <a:endParaRPr b="0" i="0" sz="1400" u="none" cap="none" strike="noStrike">
              <a:solidFill>
                <a:srgbClr val="000000"/>
              </a:solidFill>
              <a:latin typeface="Arial"/>
              <a:ea typeface="Arial"/>
              <a:cs typeface="Arial"/>
              <a:sym typeface="Arial"/>
            </a:endParaRPr>
          </a:p>
        </p:txBody>
      </p:sp>
      <p:sp>
        <p:nvSpPr>
          <p:cNvPr id="688" name="Google Shape;688;p89"/>
          <p:cNvSpPr txBox="1"/>
          <p:nvPr/>
        </p:nvSpPr>
        <p:spPr>
          <a:xfrm>
            <a:off x="3276984" y="1604825"/>
            <a:ext cx="1280101" cy="356401"/>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Clr>
                <a:srgbClr val="0DC09D"/>
              </a:buClr>
              <a:buSzPts val="2304"/>
              <a:buFont typeface="Inter"/>
              <a:buNone/>
            </a:pPr>
            <a:r>
              <a:rPr b="1" i="0" lang="en-US" sz="2304" u="none" cap="none" strike="noStrike">
                <a:solidFill>
                  <a:srgbClr val="0DC09D"/>
                </a:solidFill>
                <a:latin typeface="Inter"/>
                <a:ea typeface="Inter"/>
                <a:cs typeface="Inter"/>
                <a:sym typeface="Inter"/>
              </a:rPr>
              <a:t>120+</a:t>
            </a:r>
            <a:endParaRPr b="0" i="0" sz="1400" u="none" cap="none" strike="noStrike">
              <a:solidFill>
                <a:srgbClr val="000000"/>
              </a:solidFill>
              <a:latin typeface="Arial"/>
              <a:ea typeface="Arial"/>
              <a:cs typeface="Arial"/>
              <a:sym typeface="Arial"/>
            </a:endParaRPr>
          </a:p>
        </p:txBody>
      </p:sp>
      <p:sp>
        <p:nvSpPr>
          <p:cNvPr id="689" name="Google Shape;689;p89"/>
          <p:cNvSpPr txBox="1"/>
          <p:nvPr/>
        </p:nvSpPr>
        <p:spPr>
          <a:xfrm>
            <a:off x="3276917" y="2061198"/>
            <a:ext cx="1280101" cy="805502"/>
          </a:xfrm>
          <a:prstGeom prst="rect">
            <a:avLst/>
          </a:prstGeom>
          <a:noFill/>
          <a:ln>
            <a:noFill/>
          </a:ln>
        </p:spPr>
        <p:txBody>
          <a:bodyPr anchorCtr="0" anchor="t" bIns="0" lIns="0" spcFirstLastPara="1" rIns="0" wrap="square" tIns="0">
            <a:normAutofit/>
          </a:bodyPr>
          <a:lstStyle/>
          <a:p>
            <a:pPr indent="0" lvl="0" marL="0" marR="0" rtl="0" algn="ctr">
              <a:lnSpc>
                <a:spcPct val="120000"/>
              </a:lnSpc>
              <a:spcBef>
                <a:spcPts val="0"/>
              </a:spcBef>
              <a:spcAft>
                <a:spcPts val="0"/>
              </a:spcAft>
              <a:buClr>
                <a:srgbClr val="FFFFFF"/>
              </a:buClr>
              <a:buSzPts val="1400"/>
              <a:buFont typeface="Inter Light"/>
              <a:buNone/>
            </a:pPr>
            <a:r>
              <a:rPr lang="en-US">
                <a:solidFill>
                  <a:srgbClr val="FFFFFF"/>
                </a:solidFill>
                <a:latin typeface="Inter Light"/>
                <a:ea typeface="Inter Light"/>
                <a:cs typeface="Inter Light"/>
                <a:sym typeface="Inter Light"/>
              </a:rPr>
              <a:t>Pipelines</a:t>
            </a:r>
            <a:endParaRPr b="0" i="0" sz="1400" u="none" cap="none" strike="noStrike">
              <a:solidFill>
                <a:srgbClr val="000000"/>
              </a:solidFill>
              <a:latin typeface="Arial"/>
              <a:ea typeface="Arial"/>
              <a:cs typeface="Arial"/>
              <a:sym typeface="Arial"/>
            </a:endParaRPr>
          </a:p>
        </p:txBody>
      </p:sp>
      <p:sp>
        <p:nvSpPr>
          <p:cNvPr id="690" name="Google Shape;690;p89"/>
          <p:cNvSpPr txBox="1"/>
          <p:nvPr/>
        </p:nvSpPr>
        <p:spPr>
          <a:xfrm>
            <a:off x="3276984" y="3191727"/>
            <a:ext cx="1280101" cy="356401"/>
          </a:xfrm>
          <a:prstGeom prst="rect">
            <a:avLst/>
          </a:prstGeom>
          <a:noFill/>
          <a:ln>
            <a:noFill/>
          </a:ln>
        </p:spPr>
        <p:txBody>
          <a:bodyPr anchorCtr="0" anchor="t" bIns="0" lIns="0" spcFirstLastPara="1" rIns="0" wrap="square" tIns="0">
            <a:normAutofit/>
          </a:bodyPr>
          <a:lstStyle/>
          <a:p>
            <a:pPr indent="0" lvl="0" marL="0" marR="0" rtl="0" algn="ctr">
              <a:lnSpc>
                <a:spcPct val="100000"/>
              </a:lnSpc>
              <a:spcBef>
                <a:spcPts val="0"/>
              </a:spcBef>
              <a:spcAft>
                <a:spcPts val="0"/>
              </a:spcAft>
              <a:buClr>
                <a:srgbClr val="0DC09D"/>
              </a:buClr>
              <a:buSzPts val="2304"/>
              <a:buFont typeface="Inter"/>
              <a:buNone/>
            </a:pPr>
            <a:r>
              <a:rPr b="1" i="0" lang="en-US" sz="2304" u="none" cap="none" strike="noStrike">
                <a:solidFill>
                  <a:srgbClr val="0DC09D"/>
                </a:solidFill>
                <a:latin typeface="Inter"/>
                <a:ea typeface="Inter"/>
                <a:cs typeface="Inter"/>
                <a:sym typeface="Inter"/>
              </a:rPr>
              <a:t>7k+</a:t>
            </a:r>
            <a:endParaRPr b="0" i="0" sz="1400" u="none" cap="none" strike="noStrike">
              <a:solidFill>
                <a:srgbClr val="000000"/>
              </a:solidFill>
              <a:latin typeface="Arial"/>
              <a:ea typeface="Arial"/>
              <a:cs typeface="Arial"/>
              <a:sym typeface="Arial"/>
            </a:endParaRPr>
          </a:p>
        </p:txBody>
      </p:sp>
      <p:sp>
        <p:nvSpPr>
          <p:cNvPr id="691" name="Google Shape;691;p89"/>
          <p:cNvSpPr txBox="1"/>
          <p:nvPr/>
        </p:nvSpPr>
        <p:spPr>
          <a:xfrm>
            <a:off x="3276917" y="3648100"/>
            <a:ext cx="1280101" cy="805501"/>
          </a:xfrm>
          <a:prstGeom prst="rect">
            <a:avLst/>
          </a:prstGeom>
          <a:noFill/>
          <a:ln>
            <a:noFill/>
          </a:ln>
        </p:spPr>
        <p:txBody>
          <a:bodyPr anchorCtr="0" anchor="t" bIns="0" lIns="0" spcFirstLastPara="1" rIns="0" wrap="square" tIns="0">
            <a:normAutofit/>
          </a:bodyPr>
          <a:lstStyle/>
          <a:p>
            <a:pPr indent="0" lvl="0" marL="0" marR="0" rtl="0" algn="ctr">
              <a:lnSpc>
                <a:spcPct val="12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GitHub</a:t>
            </a:r>
            <a:endParaRPr b="0" i="0" sz="1400" u="none" cap="none" strike="noStrike">
              <a:solidFill>
                <a:srgbClr val="000000"/>
              </a:solidFill>
              <a:latin typeface="Arial"/>
              <a:ea typeface="Arial"/>
              <a:cs typeface="Arial"/>
              <a:sym typeface="Arial"/>
            </a:endParaRPr>
          </a:p>
          <a:p>
            <a:pPr indent="0" lvl="0" marL="0" marR="0" rtl="0" algn="ctr">
              <a:lnSpc>
                <a:spcPct val="12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issues</a:t>
            </a:r>
            <a:endParaRPr b="0" i="0" sz="1400" u="none" cap="none" strike="noStrike">
              <a:solidFill>
                <a:srgbClr val="000000"/>
              </a:solidFill>
              <a:latin typeface="Arial"/>
              <a:ea typeface="Arial"/>
              <a:cs typeface="Arial"/>
              <a:sym typeface="Arial"/>
            </a:endParaRPr>
          </a:p>
        </p:txBody>
      </p:sp>
      <p:pic>
        <p:nvPicPr>
          <p:cNvPr descr="Google Shape;922;p91" id="692" name="Google Shape;692;p89"/>
          <p:cNvPicPr preferRelativeResize="0"/>
          <p:nvPr>
            <p:ph idx="2" type="pic"/>
          </p:nvPr>
        </p:nvPicPr>
        <p:blipFill rotWithShape="1">
          <a:blip r:embed="rId3">
            <a:alphaModFix/>
          </a:blip>
          <a:srcRect b="0" l="0" r="0" t="0"/>
          <a:stretch/>
        </p:blipFill>
        <p:spPr>
          <a:xfrm>
            <a:off x="4830000" y="1604825"/>
            <a:ext cx="3856800" cy="2569500"/>
          </a:xfrm>
          <a:prstGeom prst="rect">
            <a:avLst/>
          </a:prstGeom>
          <a:noFill/>
          <a:ln>
            <a:noFill/>
          </a:ln>
        </p:spPr>
      </p:pic>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90"/>
          <p:cNvSpPr txBox="1"/>
          <p:nvPr>
            <p:ph type="title"/>
          </p:nvPr>
        </p:nvSpPr>
        <p:spPr>
          <a:xfrm>
            <a:off x="1006042" y="1593612"/>
            <a:ext cx="2011802" cy="356401"/>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FFFFFF"/>
              </a:buClr>
              <a:buSzPts val="1800"/>
              <a:buFont typeface="Inter"/>
              <a:buNone/>
            </a:pPr>
            <a:r>
              <a:rPr lang="en-US" sz="1800">
                <a:solidFill>
                  <a:srgbClr val="FFFFFF"/>
                </a:solidFill>
              </a:rPr>
              <a:t>Cooperation</a:t>
            </a:r>
            <a:endParaRPr/>
          </a:p>
        </p:txBody>
      </p:sp>
      <p:sp>
        <p:nvSpPr>
          <p:cNvPr id="698" name="Google Shape;698;p90"/>
          <p:cNvSpPr txBox="1"/>
          <p:nvPr>
            <p:ph idx="1" type="body"/>
          </p:nvPr>
        </p:nvSpPr>
        <p:spPr>
          <a:xfrm>
            <a:off x="1005937" y="2049988"/>
            <a:ext cx="2011801" cy="805501"/>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lang="en-US">
                <a:solidFill>
                  <a:srgbClr val="FFFFFF"/>
                </a:solidFill>
              </a:rPr>
              <a:t>Develop with the community</a:t>
            </a:r>
            <a:endParaRPr/>
          </a:p>
        </p:txBody>
      </p:sp>
      <p:pic>
        <p:nvPicPr>
          <p:cNvPr descr="Google Shape;929;p92" id="699" name="Google Shape;699;p90"/>
          <p:cNvPicPr preferRelativeResize="0"/>
          <p:nvPr>
            <p:ph idx="2" type="pic"/>
          </p:nvPr>
        </p:nvPicPr>
        <p:blipFill rotWithShape="1">
          <a:blip r:embed="rId3">
            <a:alphaModFix/>
          </a:blip>
          <a:srcRect b="0" l="0" r="0" t="0"/>
          <a:stretch/>
        </p:blipFill>
        <p:spPr>
          <a:xfrm>
            <a:off x="456763" y="1579571"/>
            <a:ext cx="411601" cy="329283"/>
          </a:xfrm>
          <a:prstGeom prst="rect">
            <a:avLst/>
          </a:prstGeom>
          <a:noFill/>
          <a:ln>
            <a:noFill/>
          </a:ln>
        </p:spPr>
      </p:pic>
      <p:sp>
        <p:nvSpPr>
          <p:cNvPr id="700" name="Google Shape;700;p90"/>
          <p:cNvSpPr txBox="1"/>
          <p:nvPr/>
        </p:nvSpPr>
        <p:spPr>
          <a:xfrm>
            <a:off x="1006042" y="3180518"/>
            <a:ext cx="2011802" cy="356401"/>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Helper Tools</a:t>
            </a:r>
            <a:endParaRPr b="0" i="0" sz="1400" u="none" cap="none" strike="noStrike">
              <a:solidFill>
                <a:srgbClr val="000000"/>
              </a:solidFill>
              <a:latin typeface="Arial"/>
              <a:ea typeface="Arial"/>
              <a:cs typeface="Arial"/>
              <a:sym typeface="Arial"/>
            </a:endParaRPr>
          </a:p>
        </p:txBody>
      </p:sp>
      <p:sp>
        <p:nvSpPr>
          <p:cNvPr id="701" name="Google Shape;701;p90"/>
          <p:cNvSpPr txBox="1"/>
          <p:nvPr/>
        </p:nvSpPr>
        <p:spPr>
          <a:xfrm>
            <a:off x="1005937" y="3636893"/>
            <a:ext cx="2011801" cy="805501"/>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Tools built for everyone</a:t>
            </a:r>
            <a:endParaRPr b="0" i="0" sz="1400" u="none" cap="none" strike="noStrike">
              <a:solidFill>
                <a:srgbClr val="000000"/>
              </a:solidFill>
              <a:latin typeface="Arial"/>
              <a:ea typeface="Arial"/>
              <a:cs typeface="Arial"/>
              <a:sym typeface="Arial"/>
            </a:endParaRPr>
          </a:p>
        </p:txBody>
      </p:sp>
      <p:pic>
        <p:nvPicPr>
          <p:cNvPr descr="Google Shape;932;p92" id="702" name="Google Shape;702;p90"/>
          <p:cNvPicPr preferRelativeResize="0"/>
          <p:nvPr>
            <p:ph idx="3" type="pic"/>
          </p:nvPr>
        </p:nvPicPr>
        <p:blipFill rotWithShape="1">
          <a:blip r:embed="rId4">
            <a:alphaModFix/>
          </a:blip>
          <a:srcRect b="0" l="0" r="0" t="0"/>
          <a:stretch/>
        </p:blipFill>
        <p:spPr>
          <a:xfrm>
            <a:off x="456763" y="3125316"/>
            <a:ext cx="411601" cy="411601"/>
          </a:xfrm>
          <a:prstGeom prst="rect">
            <a:avLst/>
          </a:prstGeom>
          <a:noFill/>
          <a:ln>
            <a:noFill/>
          </a:ln>
        </p:spPr>
      </p:pic>
      <p:sp>
        <p:nvSpPr>
          <p:cNvPr id="703" name="Google Shape;703;p90"/>
          <p:cNvSpPr txBox="1"/>
          <p:nvPr/>
        </p:nvSpPr>
        <p:spPr>
          <a:xfrm>
            <a:off x="6675105" y="1593612"/>
            <a:ext cx="2011801" cy="356401"/>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Collaboration</a:t>
            </a:r>
            <a:endParaRPr b="0" i="0" sz="1400" u="none" cap="none" strike="noStrike">
              <a:solidFill>
                <a:srgbClr val="000000"/>
              </a:solidFill>
              <a:latin typeface="Arial"/>
              <a:ea typeface="Arial"/>
              <a:cs typeface="Arial"/>
              <a:sym typeface="Arial"/>
            </a:endParaRPr>
          </a:p>
        </p:txBody>
      </p:sp>
      <p:sp>
        <p:nvSpPr>
          <p:cNvPr id="704" name="Google Shape;704;p90"/>
          <p:cNvSpPr txBox="1"/>
          <p:nvPr/>
        </p:nvSpPr>
        <p:spPr>
          <a:xfrm>
            <a:off x="6675000" y="2049988"/>
            <a:ext cx="2011801" cy="805501"/>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No duplicate pipelines within nf-core</a:t>
            </a:r>
            <a:endParaRPr b="0" i="0" sz="1400" u="none" cap="none" strike="noStrike">
              <a:solidFill>
                <a:srgbClr val="000000"/>
              </a:solidFill>
              <a:latin typeface="Arial"/>
              <a:ea typeface="Arial"/>
              <a:cs typeface="Arial"/>
              <a:sym typeface="Arial"/>
            </a:endParaRPr>
          </a:p>
        </p:txBody>
      </p:sp>
      <p:pic>
        <p:nvPicPr>
          <p:cNvPr descr="Google Shape;935;p92" id="705" name="Google Shape;705;p90"/>
          <p:cNvPicPr preferRelativeResize="0"/>
          <p:nvPr>
            <p:ph idx="4" type="pic"/>
          </p:nvPr>
        </p:nvPicPr>
        <p:blipFill rotWithShape="1">
          <a:blip r:embed="rId5">
            <a:alphaModFix/>
          </a:blip>
          <a:srcRect b="0" l="0" r="0" t="0"/>
          <a:stretch/>
        </p:blipFill>
        <p:spPr>
          <a:xfrm>
            <a:off x="6153275" y="1538411"/>
            <a:ext cx="358466" cy="409667"/>
          </a:xfrm>
          <a:prstGeom prst="rect">
            <a:avLst/>
          </a:prstGeom>
          <a:noFill/>
          <a:ln>
            <a:noFill/>
          </a:ln>
        </p:spPr>
      </p:pic>
      <p:sp>
        <p:nvSpPr>
          <p:cNvPr id="706" name="Google Shape;706;p90"/>
          <p:cNvSpPr txBox="1"/>
          <p:nvPr/>
        </p:nvSpPr>
        <p:spPr>
          <a:xfrm>
            <a:off x="6675105" y="3180518"/>
            <a:ext cx="2011801" cy="356401"/>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Components</a:t>
            </a:r>
            <a:endParaRPr b="0" i="0" sz="1400" u="none" cap="none" strike="noStrike">
              <a:solidFill>
                <a:srgbClr val="000000"/>
              </a:solidFill>
              <a:latin typeface="Arial"/>
              <a:ea typeface="Arial"/>
              <a:cs typeface="Arial"/>
              <a:sym typeface="Arial"/>
            </a:endParaRPr>
          </a:p>
        </p:txBody>
      </p:sp>
      <p:sp>
        <p:nvSpPr>
          <p:cNvPr id="707" name="Google Shape;707;p90"/>
          <p:cNvSpPr txBox="1"/>
          <p:nvPr/>
        </p:nvSpPr>
        <p:spPr>
          <a:xfrm>
            <a:off x="6675000" y="3636893"/>
            <a:ext cx="2011801" cy="805501"/>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Collaborate on component-level</a:t>
            </a:r>
            <a:endParaRPr b="0" i="0" sz="1400" u="none" cap="none" strike="noStrike">
              <a:solidFill>
                <a:srgbClr val="000000"/>
              </a:solidFill>
              <a:latin typeface="Arial"/>
              <a:ea typeface="Arial"/>
              <a:cs typeface="Arial"/>
              <a:sym typeface="Arial"/>
            </a:endParaRPr>
          </a:p>
        </p:txBody>
      </p:sp>
      <p:pic>
        <p:nvPicPr>
          <p:cNvPr descr="Google Shape;938;p92" id="708" name="Google Shape;708;p90"/>
          <p:cNvPicPr preferRelativeResize="0"/>
          <p:nvPr>
            <p:ph idx="5" type="pic"/>
          </p:nvPr>
        </p:nvPicPr>
        <p:blipFill rotWithShape="1">
          <a:blip r:embed="rId6">
            <a:alphaModFix/>
          </a:blip>
          <a:srcRect b="0" l="0" r="28" t="0"/>
          <a:stretch/>
        </p:blipFill>
        <p:spPr>
          <a:xfrm>
            <a:off x="6125948" y="3152924"/>
            <a:ext cx="411478" cy="356401"/>
          </a:xfrm>
          <a:prstGeom prst="rect">
            <a:avLst/>
          </a:prstGeom>
          <a:noFill/>
          <a:ln>
            <a:noFill/>
          </a:ln>
        </p:spPr>
      </p:pic>
      <p:sp>
        <p:nvSpPr>
          <p:cNvPr id="709" name="Google Shape;709;p90"/>
          <p:cNvSpPr txBox="1"/>
          <p:nvPr/>
        </p:nvSpPr>
        <p:spPr>
          <a:xfrm>
            <a:off x="3854310" y="1593612"/>
            <a:ext cx="2011801" cy="356401"/>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Standards</a:t>
            </a:r>
            <a:endParaRPr b="0" i="0" sz="1400" u="none" cap="none" strike="noStrike">
              <a:solidFill>
                <a:srgbClr val="000000"/>
              </a:solidFill>
              <a:latin typeface="Arial"/>
              <a:ea typeface="Arial"/>
              <a:cs typeface="Arial"/>
              <a:sym typeface="Arial"/>
            </a:endParaRPr>
          </a:p>
        </p:txBody>
      </p:sp>
      <p:sp>
        <p:nvSpPr>
          <p:cNvPr id="710" name="Google Shape;710;p90"/>
          <p:cNvSpPr txBox="1"/>
          <p:nvPr/>
        </p:nvSpPr>
        <p:spPr>
          <a:xfrm>
            <a:off x="3854205" y="2049988"/>
            <a:ext cx="2011801" cy="805501"/>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Use a common template</a:t>
            </a:r>
            <a:endParaRPr b="0" i="0" sz="1400" u="none" cap="none" strike="noStrike">
              <a:solidFill>
                <a:srgbClr val="000000"/>
              </a:solidFill>
              <a:latin typeface="Arial"/>
              <a:ea typeface="Arial"/>
              <a:cs typeface="Arial"/>
              <a:sym typeface="Arial"/>
            </a:endParaRPr>
          </a:p>
        </p:txBody>
      </p:sp>
      <p:pic>
        <p:nvPicPr>
          <p:cNvPr descr="Google Shape;941;p92" id="711" name="Google Shape;711;p90"/>
          <p:cNvPicPr preferRelativeResize="0"/>
          <p:nvPr>
            <p:ph idx="6" type="pic"/>
          </p:nvPr>
        </p:nvPicPr>
        <p:blipFill rotWithShape="1">
          <a:blip r:embed="rId7">
            <a:alphaModFix/>
          </a:blip>
          <a:srcRect b="0" l="0" r="0" t="0"/>
          <a:stretch/>
        </p:blipFill>
        <p:spPr>
          <a:xfrm>
            <a:off x="3305030" y="1550470"/>
            <a:ext cx="411601" cy="387400"/>
          </a:xfrm>
          <a:prstGeom prst="rect">
            <a:avLst/>
          </a:prstGeom>
          <a:noFill/>
          <a:ln>
            <a:noFill/>
          </a:ln>
        </p:spPr>
      </p:pic>
      <p:sp>
        <p:nvSpPr>
          <p:cNvPr id="712" name="Google Shape;712;p90"/>
          <p:cNvSpPr txBox="1"/>
          <p:nvPr/>
        </p:nvSpPr>
        <p:spPr>
          <a:xfrm>
            <a:off x="3854310" y="3180518"/>
            <a:ext cx="2011801" cy="356401"/>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Compatibility</a:t>
            </a:r>
            <a:endParaRPr b="0" i="0" sz="1400" u="none" cap="none" strike="noStrike">
              <a:solidFill>
                <a:srgbClr val="000000"/>
              </a:solidFill>
              <a:latin typeface="Arial"/>
              <a:ea typeface="Arial"/>
              <a:cs typeface="Arial"/>
              <a:sym typeface="Arial"/>
            </a:endParaRPr>
          </a:p>
        </p:txBody>
      </p:sp>
      <p:sp>
        <p:nvSpPr>
          <p:cNvPr id="713" name="Google Shape;713;p90"/>
          <p:cNvSpPr txBox="1"/>
          <p:nvPr/>
        </p:nvSpPr>
        <p:spPr>
          <a:xfrm>
            <a:off x="3854205" y="3636893"/>
            <a:ext cx="2011801" cy="805501"/>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Tools work for any Nextflow pipeline</a:t>
            </a:r>
            <a:endParaRPr b="0" i="0" sz="1400" u="none" cap="none" strike="noStrike">
              <a:solidFill>
                <a:srgbClr val="000000"/>
              </a:solidFill>
              <a:latin typeface="Arial"/>
              <a:ea typeface="Arial"/>
              <a:cs typeface="Arial"/>
              <a:sym typeface="Arial"/>
            </a:endParaRPr>
          </a:p>
        </p:txBody>
      </p:sp>
      <p:pic>
        <p:nvPicPr>
          <p:cNvPr descr="Google Shape;944;p92" id="714" name="Google Shape;714;p90"/>
          <p:cNvPicPr preferRelativeResize="0"/>
          <p:nvPr>
            <p:ph idx="7" type="pic"/>
          </p:nvPr>
        </p:nvPicPr>
        <p:blipFill rotWithShape="1">
          <a:blip r:embed="rId8">
            <a:alphaModFix/>
          </a:blip>
          <a:srcRect b="0" l="0" r="0" t="0"/>
          <a:stretch/>
        </p:blipFill>
        <p:spPr>
          <a:xfrm>
            <a:off x="3305030" y="3125316"/>
            <a:ext cx="411601" cy="411601"/>
          </a:xfrm>
          <a:prstGeom prst="rect">
            <a:avLst/>
          </a:prstGeom>
          <a:noFill/>
          <a:ln>
            <a:noFill/>
          </a:ln>
        </p:spPr>
      </p:pic>
      <p:sp>
        <p:nvSpPr>
          <p:cNvPr id="715" name="Google Shape;715;p90"/>
          <p:cNvSpPr txBox="1"/>
          <p:nvPr/>
        </p:nvSpPr>
        <p:spPr>
          <a:xfrm>
            <a:off x="457200" y="398252"/>
            <a:ext cx="8229600" cy="307802"/>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994"/>
              <a:buFont typeface="Inter"/>
              <a:buNone/>
            </a:pPr>
            <a:r>
              <a:rPr b="1" i="0" lang="en-US" sz="1994" u="none" cap="none" strike="noStrike">
                <a:solidFill>
                  <a:srgbClr val="FFFFFF"/>
                </a:solidFill>
                <a:latin typeface="Inter"/>
                <a:ea typeface="Inter"/>
                <a:cs typeface="Inter"/>
                <a:sym typeface="Inter"/>
              </a:rPr>
              <a:t>nf-core principles</a:t>
            </a:r>
            <a:endParaRPr b="0" i="0" sz="1400" u="none" cap="none" strike="noStrike">
              <a:solidFill>
                <a:srgbClr val="000000"/>
              </a:solidFill>
              <a:latin typeface="Arial"/>
              <a:ea typeface="Arial"/>
              <a:cs typeface="Arial"/>
              <a:sym typeface="Arial"/>
            </a:endParaRPr>
          </a:p>
        </p:txBody>
      </p:sp>
      <p:sp>
        <p:nvSpPr>
          <p:cNvPr id="716" name="Google Shape;716;p90"/>
          <p:cNvSpPr txBox="1"/>
          <p:nvPr/>
        </p:nvSpPr>
        <p:spPr>
          <a:xfrm>
            <a:off x="457200" y="778670"/>
            <a:ext cx="8229600" cy="219076"/>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Principles that guide the nf-core community</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91"/>
          <p:cNvSpPr txBox="1"/>
          <p:nvPr>
            <p:ph type="title"/>
          </p:nvPr>
        </p:nvSpPr>
        <p:spPr>
          <a:xfrm>
            <a:off x="1006042" y="1593612"/>
            <a:ext cx="2011802" cy="356401"/>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rgbClr val="FFFFFF"/>
              </a:buClr>
              <a:buSzPts val="1800"/>
              <a:buFont typeface="Inter"/>
              <a:buNone/>
            </a:pPr>
            <a:r>
              <a:rPr lang="en-US" sz="1800">
                <a:solidFill>
                  <a:srgbClr val="FFFFFF"/>
                </a:solidFill>
              </a:rPr>
              <a:t>Pipelines</a:t>
            </a:r>
            <a:endParaRPr/>
          </a:p>
        </p:txBody>
      </p:sp>
      <p:sp>
        <p:nvSpPr>
          <p:cNvPr id="722" name="Google Shape;722;p91"/>
          <p:cNvSpPr txBox="1"/>
          <p:nvPr>
            <p:ph idx="1" type="body"/>
          </p:nvPr>
        </p:nvSpPr>
        <p:spPr>
          <a:xfrm>
            <a:off x="1005937" y="2049988"/>
            <a:ext cx="2011801" cy="805501"/>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lang="en-US">
                <a:solidFill>
                  <a:srgbClr val="FFFFFF"/>
                </a:solidFill>
              </a:rPr>
              <a:t>&gt;95 pipelines and a base template</a:t>
            </a:r>
            <a:endParaRPr/>
          </a:p>
        </p:txBody>
      </p:sp>
      <p:pic>
        <p:nvPicPr>
          <p:cNvPr descr="Google Shape;953;p93" id="723" name="Google Shape;723;p91"/>
          <p:cNvPicPr preferRelativeResize="0"/>
          <p:nvPr>
            <p:ph idx="2" type="pic"/>
          </p:nvPr>
        </p:nvPicPr>
        <p:blipFill rotWithShape="1">
          <a:blip r:embed="rId3">
            <a:alphaModFix/>
          </a:blip>
          <a:srcRect b="0" l="0" r="0" t="0"/>
          <a:stretch/>
        </p:blipFill>
        <p:spPr>
          <a:xfrm>
            <a:off x="456763" y="1538411"/>
            <a:ext cx="411601" cy="411601"/>
          </a:xfrm>
          <a:prstGeom prst="rect">
            <a:avLst/>
          </a:prstGeom>
          <a:noFill/>
          <a:ln>
            <a:noFill/>
          </a:ln>
        </p:spPr>
      </p:pic>
      <p:sp>
        <p:nvSpPr>
          <p:cNvPr id="724" name="Google Shape;724;p91"/>
          <p:cNvSpPr txBox="1"/>
          <p:nvPr/>
        </p:nvSpPr>
        <p:spPr>
          <a:xfrm>
            <a:off x="1006042" y="3180518"/>
            <a:ext cx="2011802" cy="356401"/>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Linting</a:t>
            </a:r>
            <a:endParaRPr b="0" i="0" sz="1400" u="none" cap="none" strike="noStrike">
              <a:solidFill>
                <a:srgbClr val="000000"/>
              </a:solidFill>
              <a:latin typeface="Arial"/>
              <a:ea typeface="Arial"/>
              <a:cs typeface="Arial"/>
              <a:sym typeface="Arial"/>
            </a:endParaRPr>
          </a:p>
        </p:txBody>
      </p:sp>
      <p:sp>
        <p:nvSpPr>
          <p:cNvPr id="725" name="Google Shape;725;p91"/>
          <p:cNvSpPr txBox="1"/>
          <p:nvPr/>
        </p:nvSpPr>
        <p:spPr>
          <a:xfrm>
            <a:off x="1005937" y="3636893"/>
            <a:ext cx="2011801" cy="805501"/>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Choose conventions to test for consistency</a:t>
            </a:r>
            <a:endParaRPr b="0" i="0" sz="1400" u="none" cap="none" strike="noStrike">
              <a:solidFill>
                <a:srgbClr val="000000"/>
              </a:solidFill>
              <a:latin typeface="Arial"/>
              <a:ea typeface="Arial"/>
              <a:cs typeface="Arial"/>
              <a:sym typeface="Arial"/>
            </a:endParaRPr>
          </a:p>
        </p:txBody>
      </p:sp>
      <p:pic>
        <p:nvPicPr>
          <p:cNvPr descr="Google Shape;956;p93" id="726" name="Google Shape;726;p91"/>
          <p:cNvPicPr preferRelativeResize="0"/>
          <p:nvPr>
            <p:ph idx="3" type="pic"/>
          </p:nvPr>
        </p:nvPicPr>
        <p:blipFill rotWithShape="1">
          <a:blip r:embed="rId4">
            <a:alphaModFix/>
          </a:blip>
          <a:srcRect b="0" l="0" r="0" t="0"/>
          <a:stretch/>
        </p:blipFill>
        <p:spPr>
          <a:xfrm>
            <a:off x="456763" y="3125316"/>
            <a:ext cx="411601" cy="411601"/>
          </a:xfrm>
          <a:prstGeom prst="rect">
            <a:avLst/>
          </a:prstGeom>
          <a:noFill/>
          <a:ln>
            <a:noFill/>
          </a:ln>
        </p:spPr>
      </p:pic>
      <p:sp>
        <p:nvSpPr>
          <p:cNvPr id="727" name="Google Shape;727;p91"/>
          <p:cNvSpPr txBox="1"/>
          <p:nvPr/>
        </p:nvSpPr>
        <p:spPr>
          <a:xfrm>
            <a:off x="6675105" y="1593612"/>
            <a:ext cx="2011801" cy="356401"/>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Modules</a:t>
            </a:r>
            <a:endParaRPr b="0" i="0" sz="1400" u="none" cap="none" strike="noStrike">
              <a:solidFill>
                <a:srgbClr val="000000"/>
              </a:solidFill>
              <a:latin typeface="Arial"/>
              <a:ea typeface="Arial"/>
              <a:cs typeface="Arial"/>
              <a:sym typeface="Arial"/>
            </a:endParaRPr>
          </a:p>
        </p:txBody>
      </p:sp>
      <p:sp>
        <p:nvSpPr>
          <p:cNvPr id="728" name="Google Shape;728;p91"/>
          <p:cNvSpPr txBox="1"/>
          <p:nvPr/>
        </p:nvSpPr>
        <p:spPr>
          <a:xfrm>
            <a:off x="6675000" y="2049988"/>
            <a:ext cx="2011801" cy="805501"/>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&gt;1150 modules</a:t>
            </a:r>
            <a:endParaRPr b="0" i="0" sz="1400" u="none" cap="none" strike="noStrike">
              <a:solidFill>
                <a:srgbClr val="000000"/>
              </a:solidFill>
              <a:latin typeface="Arial"/>
              <a:ea typeface="Arial"/>
              <a:cs typeface="Arial"/>
              <a:sym typeface="Arial"/>
            </a:endParaRPr>
          </a:p>
        </p:txBody>
      </p:sp>
      <p:pic>
        <p:nvPicPr>
          <p:cNvPr descr="Google Shape;959;p93" id="729" name="Google Shape;729;p91"/>
          <p:cNvPicPr preferRelativeResize="0"/>
          <p:nvPr>
            <p:ph idx="4" type="pic"/>
          </p:nvPr>
        </p:nvPicPr>
        <p:blipFill rotWithShape="1">
          <a:blip r:embed="rId5">
            <a:alphaModFix/>
          </a:blip>
          <a:srcRect b="0" l="0" r="0" t="0"/>
          <a:stretch/>
        </p:blipFill>
        <p:spPr>
          <a:xfrm>
            <a:off x="6125824" y="1538411"/>
            <a:ext cx="411601" cy="411601"/>
          </a:xfrm>
          <a:prstGeom prst="rect">
            <a:avLst/>
          </a:prstGeom>
          <a:noFill/>
          <a:ln>
            <a:noFill/>
          </a:ln>
        </p:spPr>
      </p:pic>
      <p:sp>
        <p:nvSpPr>
          <p:cNvPr id="730" name="Google Shape;730;p91"/>
          <p:cNvSpPr txBox="1"/>
          <p:nvPr/>
        </p:nvSpPr>
        <p:spPr>
          <a:xfrm>
            <a:off x="6675105" y="3180518"/>
            <a:ext cx="2011801" cy="356401"/>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Tooling</a:t>
            </a:r>
            <a:endParaRPr b="0" i="0" sz="1400" u="none" cap="none" strike="noStrike">
              <a:solidFill>
                <a:srgbClr val="000000"/>
              </a:solidFill>
              <a:latin typeface="Arial"/>
              <a:ea typeface="Arial"/>
              <a:cs typeface="Arial"/>
              <a:sym typeface="Arial"/>
            </a:endParaRPr>
          </a:p>
        </p:txBody>
      </p:sp>
      <p:sp>
        <p:nvSpPr>
          <p:cNvPr id="731" name="Google Shape;731;p91"/>
          <p:cNvSpPr txBox="1"/>
          <p:nvPr/>
        </p:nvSpPr>
        <p:spPr>
          <a:xfrm>
            <a:off x="6675000" y="3636893"/>
            <a:ext cx="2011801" cy="805501"/>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Development and deployment</a:t>
            </a:r>
            <a:endParaRPr b="0" i="0" sz="1400" u="none" cap="none" strike="noStrike">
              <a:solidFill>
                <a:srgbClr val="000000"/>
              </a:solidFill>
              <a:latin typeface="Arial"/>
              <a:ea typeface="Arial"/>
              <a:cs typeface="Arial"/>
              <a:sym typeface="Arial"/>
            </a:endParaRPr>
          </a:p>
        </p:txBody>
      </p:sp>
      <p:pic>
        <p:nvPicPr>
          <p:cNvPr descr="Google Shape;962;p93" id="732" name="Google Shape;732;p91"/>
          <p:cNvPicPr preferRelativeResize="0"/>
          <p:nvPr>
            <p:ph idx="5" type="pic"/>
          </p:nvPr>
        </p:nvPicPr>
        <p:blipFill rotWithShape="1">
          <a:blip r:embed="rId6">
            <a:alphaModFix/>
          </a:blip>
          <a:srcRect b="1322" l="0" r="0" t="1314"/>
          <a:stretch/>
        </p:blipFill>
        <p:spPr>
          <a:xfrm>
            <a:off x="6125824" y="3125316"/>
            <a:ext cx="411601" cy="411601"/>
          </a:xfrm>
          <a:prstGeom prst="rect">
            <a:avLst/>
          </a:prstGeom>
          <a:noFill/>
          <a:ln>
            <a:noFill/>
          </a:ln>
        </p:spPr>
      </p:pic>
      <p:sp>
        <p:nvSpPr>
          <p:cNvPr id="733" name="Google Shape;733;p91"/>
          <p:cNvSpPr txBox="1"/>
          <p:nvPr/>
        </p:nvSpPr>
        <p:spPr>
          <a:xfrm>
            <a:off x="3854310" y="1593612"/>
            <a:ext cx="2011801" cy="356401"/>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Subworkflows</a:t>
            </a:r>
            <a:endParaRPr b="0" i="0" sz="1400" u="none" cap="none" strike="noStrike">
              <a:solidFill>
                <a:srgbClr val="000000"/>
              </a:solidFill>
              <a:latin typeface="Arial"/>
              <a:ea typeface="Arial"/>
              <a:cs typeface="Arial"/>
              <a:sym typeface="Arial"/>
            </a:endParaRPr>
          </a:p>
        </p:txBody>
      </p:sp>
      <p:sp>
        <p:nvSpPr>
          <p:cNvPr id="734" name="Google Shape;734;p91"/>
          <p:cNvSpPr txBox="1"/>
          <p:nvPr/>
        </p:nvSpPr>
        <p:spPr>
          <a:xfrm>
            <a:off x="3854205" y="2049988"/>
            <a:ext cx="2011801" cy="805501"/>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&gt;55 subworkflows</a:t>
            </a:r>
            <a:endParaRPr b="0" i="0" sz="1400" u="none" cap="none" strike="noStrike">
              <a:solidFill>
                <a:srgbClr val="000000"/>
              </a:solidFill>
              <a:latin typeface="Arial"/>
              <a:ea typeface="Arial"/>
              <a:cs typeface="Arial"/>
              <a:sym typeface="Arial"/>
            </a:endParaRPr>
          </a:p>
        </p:txBody>
      </p:sp>
      <p:pic>
        <p:nvPicPr>
          <p:cNvPr descr="Google Shape;965;p93" id="735" name="Google Shape;735;p91"/>
          <p:cNvPicPr preferRelativeResize="0"/>
          <p:nvPr>
            <p:ph idx="6" type="pic"/>
          </p:nvPr>
        </p:nvPicPr>
        <p:blipFill rotWithShape="1">
          <a:blip r:embed="rId7">
            <a:alphaModFix/>
          </a:blip>
          <a:srcRect b="0" l="0" r="0" t="0"/>
          <a:stretch/>
        </p:blipFill>
        <p:spPr>
          <a:xfrm>
            <a:off x="3320750" y="1587018"/>
            <a:ext cx="372173" cy="307799"/>
          </a:xfrm>
          <a:prstGeom prst="rect">
            <a:avLst/>
          </a:prstGeom>
          <a:noFill/>
          <a:ln>
            <a:noFill/>
          </a:ln>
        </p:spPr>
      </p:pic>
      <p:sp>
        <p:nvSpPr>
          <p:cNvPr id="736" name="Google Shape;736;p91"/>
          <p:cNvSpPr txBox="1"/>
          <p:nvPr/>
        </p:nvSpPr>
        <p:spPr>
          <a:xfrm>
            <a:off x="3854310" y="3180518"/>
            <a:ext cx="2011801" cy="356401"/>
          </a:xfrm>
          <a:prstGeom prst="rect">
            <a:avLst/>
          </a:prstGeom>
          <a:noFill/>
          <a:ln>
            <a:noFill/>
          </a:ln>
        </p:spPr>
        <p:txBody>
          <a:bodyPr anchorCtr="0" anchor="b" bIns="0" lIns="0" spcFirstLastPara="1" rIns="0" wrap="square" tIns="0">
            <a:normAutofit/>
          </a:bodyPr>
          <a:lstStyle/>
          <a:p>
            <a:pPr indent="0" lvl="0" marL="0" marR="0" rtl="0" algn="l">
              <a:lnSpc>
                <a:spcPct val="100000"/>
              </a:lnSpc>
              <a:spcBef>
                <a:spcPts val="0"/>
              </a:spcBef>
              <a:spcAft>
                <a:spcPts val="0"/>
              </a:spcAft>
              <a:buClr>
                <a:srgbClr val="FFFFFF"/>
              </a:buClr>
              <a:buSzPts val="1800"/>
              <a:buFont typeface="Inter"/>
              <a:buNone/>
            </a:pPr>
            <a:r>
              <a:rPr b="1" i="0" lang="en-US" sz="1800" u="none" cap="none" strike="noStrike">
                <a:solidFill>
                  <a:srgbClr val="FFFFFF"/>
                </a:solidFill>
                <a:latin typeface="Inter"/>
                <a:ea typeface="Inter"/>
                <a:cs typeface="Inter"/>
                <a:sym typeface="Inter"/>
              </a:rPr>
              <a:t>Schema</a:t>
            </a:r>
            <a:endParaRPr b="0" i="0" sz="1400" u="none" cap="none" strike="noStrike">
              <a:solidFill>
                <a:srgbClr val="000000"/>
              </a:solidFill>
              <a:latin typeface="Arial"/>
              <a:ea typeface="Arial"/>
              <a:cs typeface="Arial"/>
              <a:sym typeface="Arial"/>
            </a:endParaRPr>
          </a:p>
        </p:txBody>
      </p:sp>
      <p:sp>
        <p:nvSpPr>
          <p:cNvPr id="737" name="Google Shape;737;p91"/>
          <p:cNvSpPr txBox="1"/>
          <p:nvPr/>
        </p:nvSpPr>
        <p:spPr>
          <a:xfrm>
            <a:off x="3854205" y="3636893"/>
            <a:ext cx="2011801" cy="805501"/>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Validation, channels and user interface</a:t>
            </a:r>
            <a:endParaRPr b="0" i="0" sz="1400" u="none" cap="none" strike="noStrike">
              <a:solidFill>
                <a:srgbClr val="000000"/>
              </a:solidFill>
              <a:latin typeface="Arial"/>
              <a:ea typeface="Arial"/>
              <a:cs typeface="Arial"/>
              <a:sym typeface="Arial"/>
            </a:endParaRPr>
          </a:p>
        </p:txBody>
      </p:sp>
      <p:pic>
        <p:nvPicPr>
          <p:cNvPr descr="Google Shape;968;p93" id="738" name="Google Shape;738;p91"/>
          <p:cNvPicPr preferRelativeResize="0"/>
          <p:nvPr>
            <p:ph idx="7" type="pic"/>
          </p:nvPr>
        </p:nvPicPr>
        <p:blipFill rotWithShape="1">
          <a:blip r:embed="rId8">
            <a:alphaModFix/>
          </a:blip>
          <a:srcRect b="0" l="0" r="0" t="0"/>
          <a:stretch/>
        </p:blipFill>
        <p:spPr>
          <a:xfrm>
            <a:off x="3305030" y="3125316"/>
            <a:ext cx="411601" cy="411601"/>
          </a:xfrm>
          <a:prstGeom prst="rect">
            <a:avLst/>
          </a:prstGeom>
          <a:noFill/>
          <a:ln>
            <a:noFill/>
          </a:ln>
        </p:spPr>
      </p:pic>
      <p:sp>
        <p:nvSpPr>
          <p:cNvPr id="739" name="Google Shape;739;p91"/>
          <p:cNvSpPr txBox="1"/>
          <p:nvPr/>
        </p:nvSpPr>
        <p:spPr>
          <a:xfrm>
            <a:off x="457200" y="398252"/>
            <a:ext cx="8229600" cy="307802"/>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994"/>
              <a:buFont typeface="Inter"/>
              <a:buNone/>
            </a:pPr>
            <a:r>
              <a:rPr b="1" i="0" lang="en-US" sz="1994" u="none" cap="none" strike="noStrike">
                <a:solidFill>
                  <a:srgbClr val="FFFFFF"/>
                </a:solidFill>
                <a:latin typeface="Inter"/>
                <a:ea typeface="Inter"/>
                <a:cs typeface="Inter"/>
                <a:sym typeface="Inter"/>
              </a:rPr>
              <a:t>nf-core components</a:t>
            </a:r>
            <a:endParaRPr b="0" i="0" sz="1400" u="none" cap="none" strike="noStrike">
              <a:solidFill>
                <a:srgbClr val="000000"/>
              </a:solidFill>
              <a:latin typeface="Arial"/>
              <a:ea typeface="Arial"/>
              <a:cs typeface="Arial"/>
              <a:sym typeface="Arial"/>
            </a:endParaRPr>
          </a:p>
        </p:txBody>
      </p:sp>
      <p:sp>
        <p:nvSpPr>
          <p:cNvPr id="740" name="Google Shape;740;p91"/>
          <p:cNvSpPr txBox="1"/>
          <p:nvPr/>
        </p:nvSpPr>
        <p:spPr>
          <a:xfrm>
            <a:off x="457200" y="778670"/>
            <a:ext cx="8229600" cy="219076"/>
          </a:xfrm>
          <a:prstGeom prst="rect">
            <a:avLst/>
          </a:prstGeom>
          <a:noFill/>
          <a:ln>
            <a:noFill/>
          </a:ln>
        </p:spPr>
        <p:txBody>
          <a:bodyPr anchorCtr="0" anchor="t" bIns="0" lIns="0" spcFirstLastPara="1" rIns="0" wrap="square" tIns="0">
            <a:normAutofit/>
          </a:bodyPr>
          <a:lstStyle/>
          <a:p>
            <a:pPr indent="0" lvl="0" marL="0" marR="0" rtl="0" algn="l">
              <a:lnSpc>
                <a:spcPct val="100000"/>
              </a:lnSpc>
              <a:spcBef>
                <a:spcPts val="0"/>
              </a:spcBef>
              <a:spcAft>
                <a:spcPts val="0"/>
              </a:spcAft>
              <a:buClr>
                <a:srgbClr val="FFFFFF"/>
              </a:buClr>
              <a:buSzPts val="1400"/>
              <a:buFont typeface="Inter Light"/>
              <a:buNone/>
            </a:pPr>
            <a:r>
              <a:rPr b="0" i="0" lang="en-US" sz="1400" u="none" cap="none" strike="noStrike">
                <a:solidFill>
                  <a:srgbClr val="FFFFFF"/>
                </a:solidFill>
                <a:latin typeface="Inter Light"/>
                <a:ea typeface="Inter Light"/>
                <a:cs typeface="Inter Light"/>
                <a:sym typeface="Inter Light"/>
              </a:rPr>
              <a:t>Pick and choose which component you need</a:t>
            </a:r>
            <a:endParaRPr b="0" i="0" sz="1400" u="none" cap="none" strike="noStrike">
              <a:solidFill>
                <a:srgbClr val="000000"/>
              </a:solidFill>
              <a:latin typeface="Arial"/>
              <a:ea typeface="Arial"/>
              <a:cs typeface="Arial"/>
              <a:sym typeface="Arial"/>
            </a:endParaRPr>
          </a:p>
        </p:txBody>
      </p:sp>
    </p:spTree>
  </p:cSld>
  <p:clrMapOvr>
    <a:masterClrMapping/>
  </p:clrMapOvr>
  <p:transition spd="med">
    <p:fade/>
  </p:transition>
</p:sld>
</file>

<file path=ppt/theme/theme1.xml><?xml version="1.0" encoding="utf-8"?>
<a:theme xmlns:a="http://schemas.openxmlformats.org/drawingml/2006/main" xmlns:r="http://schemas.openxmlformats.org/officeDocument/2006/relationships" name="Seqera Labs">
  <a:themeElements>
    <a:clrScheme name="Seqera Labs">
      <a:dk1>
        <a:srgbClr val="160F26"/>
      </a:dk1>
      <a:lt1>
        <a:srgbClr val="EAEBEB"/>
      </a:lt1>
      <a:dk2>
        <a:srgbClr val="A7A7A7"/>
      </a:dk2>
      <a:lt2>
        <a:srgbClr val="535353"/>
      </a:lt2>
      <a:accent1>
        <a:srgbClr val="212121"/>
      </a:accent1>
      <a:accent2>
        <a:srgbClr val="606060"/>
      </a:accent2>
      <a:accent3>
        <a:srgbClr val="E0E0E0"/>
      </a:accent3>
      <a:accent4>
        <a:srgbClr val="8F8F8F"/>
      </a:accent4>
      <a:accent5>
        <a:srgbClr val="6E6E6E"/>
      </a:accent5>
      <a:accent6>
        <a:srgbClr val="4D4D4D"/>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eqera Labs">
  <a:themeElements>
    <a:clrScheme name="Seqera Labs">
      <a:dk1>
        <a:srgbClr val="000000"/>
      </a:dk1>
      <a:lt1>
        <a:srgbClr val="FFFFFF"/>
      </a:lt1>
      <a:dk2>
        <a:srgbClr val="A7A7A7"/>
      </a:dk2>
      <a:lt2>
        <a:srgbClr val="535353"/>
      </a:lt2>
      <a:accent1>
        <a:srgbClr val="212121"/>
      </a:accent1>
      <a:accent2>
        <a:srgbClr val="606060"/>
      </a:accent2>
      <a:accent3>
        <a:srgbClr val="E0E0E0"/>
      </a:accent3>
      <a:accent4>
        <a:srgbClr val="8F8F8F"/>
      </a:accent4>
      <a:accent5>
        <a:srgbClr val="6E6E6E"/>
      </a:accent5>
      <a:accent6>
        <a:srgbClr val="4D4D4D"/>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